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6" r:id="rId4"/>
  </p:sldMasterIdLst>
  <p:notesMasterIdLst>
    <p:notesMasterId r:id="rId25"/>
  </p:notesMasterIdLst>
  <p:sldIdLst>
    <p:sldId id="256" r:id="rId5"/>
    <p:sldId id="277" r:id="rId6"/>
    <p:sldId id="278" r:id="rId7"/>
    <p:sldId id="258" r:id="rId8"/>
    <p:sldId id="279" r:id="rId9"/>
    <p:sldId id="280" r:id="rId10"/>
    <p:sldId id="281" r:id="rId11"/>
    <p:sldId id="282" r:id="rId12"/>
    <p:sldId id="263" r:id="rId13"/>
    <p:sldId id="267" r:id="rId14"/>
    <p:sldId id="266" r:id="rId15"/>
    <p:sldId id="268" r:id="rId16"/>
    <p:sldId id="284" r:id="rId17"/>
    <p:sldId id="269" r:id="rId18"/>
    <p:sldId id="283" r:id="rId19"/>
    <p:sldId id="276" r:id="rId20"/>
    <p:sldId id="287" r:id="rId21"/>
    <p:sldId id="286" r:id="rId22"/>
    <p:sldId id="288" r:id="rId23"/>
    <p:sldId id="28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gory Ayres" initials="GA" lastIdx="1" clrIdx="0">
    <p:extLst>
      <p:ext uri="{19B8F6BF-5375-455C-9EA6-DF929625EA0E}">
        <p15:presenceInfo xmlns:p15="http://schemas.microsoft.com/office/powerpoint/2012/main" userId="2da46793559881f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9900"/>
    <a:srgbClr val="4D4D4D"/>
    <a:srgbClr val="63A537"/>
    <a:srgbClr val="66006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73" autoAdjust="0"/>
    <p:restoredTop sz="44320" autoAdjust="0"/>
  </p:normalViewPr>
  <p:slideViewPr>
    <p:cSldViewPr snapToGrid="0">
      <p:cViewPr varScale="1">
        <p:scale>
          <a:sx n="38" d="100"/>
          <a:sy n="38" d="100"/>
        </p:scale>
        <p:origin x="1445"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regory\AppData\Roaming\Microsoft\Excel\More%20Charts%205%20March%202022%20(version%201).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regory\Desktop\Global%20Affairs%20FIU\Capstone\More%20REserach%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regory\Desktop\Global%20Affairs%20FIU\Capstone\More%20REserach%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regory\Desktop\Global%20Affairs%20FIU\Capstone\More%20Charts%205%20March%20202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latin typeface="+mj-lt"/>
              </a:rPr>
              <a:t>Brazil: Internet Adoption &amp; Economic Growth </a:t>
            </a:r>
          </a:p>
        </c:rich>
      </c:tx>
      <c:layout>
        <c:manualLayout>
          <c:xMode val="edge"/>
          <c:yMode val="edge"/>
          <c:x val="0.14202277058803758"/>
          <c:y val="2.729142297192851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9845149366413954E-2"/>
          <c:y val="0.10677507331600862"/>
          <c:w val="0.7981756136759236"/>
          <c:h val="0.73398242201538322"/>
        </c:manualLayout>
      </c:layout>
      <c:barChart>
        <c:barDir val="col"/>
        <c:grouping val="clustered"/>
        <c:varyColors val="0"/>
        <c:ser>
          <c:idx val="0"/>
          <c:order val="0"/>
          <c:tx>
            <c:strRef>
              <c:f>Sheet1!$E$76</c:f>
              <c:strCache>
                <c:ptCount val="1"/>
                <c:pt idx="0">
                  <c:v>Internet Adotion Rate</c:v>
                </c:pt>
              </c:strCache>
            </c:strRef>
          </c:tx>
          <c:spPr>
            <a:solidFill>
              <a:schemeClr val="accent5">
                <a:lumMod val="50000"/>
              </a:schemeClr>
            </a:solidFill>
            <a:ln>
              <a:solidFill>
                <a:schemeClr val="accent1"/>
              </a:solidFill>
            </a:ln>
            <a:effectLst/>
          </c:spPr>
          <c:invertIfNegative val="0"/>
          <c:cat>
            <c:strRef>
              <c:f>Sheet1!$F$75:$AI$75</c:f>
              <c:strCache>
                <c:ptCount val="30"/>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strCache>
            </c:strRef>
          </c:cat>
          <c:val>
            <c:numRef>
              <c:f>Sheet1!$F$76:$AI$76</c:f>
              <c:numCache>
                <c:formatCode>General</c:formatCode>
                <c:ptCount val="30"/>
                <c:pt idx="0">
                  <c:v>3.2881709999999999E-3</c:v>
                </c:pt>
                <c:pt idx="1">
                  <c:v>1.2946262E-2</c:v>
                </c:pt>
                <c:pt idx="2">
                  <c:v>2.5498252999999999E-2</c:v>
                </c:pt>
                <c:pt idx="3">
                  <c:v>3.7672708999999999E-2</c:v>
                </c:pt>
                <c:pt idx="4">
                  <c:v>0.105138168</c:v>
                </c:pt>
                <c:pt idx="5">
                  <c:v>0.45078917899999998</c:v>
                </c:pt>
                <c:pt idx="6">
                  <c:v>0.78607915500000003</c:v>
                </c:pt>
                <c:pt idx="7">
                  <c:v>1.477874959</c:v>
                </c:pt>
                <c:pt idx="8">
                  <c:v>2.0387321840000001</c:v>
                </c:pt>
                <c:pt idx="9">
                  <c:v>2.8706851590000002</c:v>
                </c:pt>
                <c:pt idx="10">
                  <c:v>4.5284948690000002</c:v>
                </c:pt>
                <c:pt idx="11">
                  <c:v>9.1494250860000008</c:v>
                </c:pt>
                <c:pt idx="12">
                  <c:v>13.2075861</c:v>
                </c:pt>
                <c:pt idx="13">
                  <c:v>19.073672269999999</c:v>
                </c:pt>
                <c:pt idx="14">
                  <c:v>21.022747249999998</c:v>
                </c:pt>
                <c:pt idx="15">
                  <c:v>28.178380180000001</c:v>
                </c:pt>
                <c:pt idx="16">
                  <c:v>30.88</c:v>
                </c:pt>
                <c:pt idx="17">
                  <c:v>33.83</c:v>
                </c:pt>
                <c:pt idx="18">
                  <c:v>39.22</c:v>
                </c:pt>
                <c:pt idx="19">
                  <c:v>40.65</c:v>
                </c:pt>
                <c:pt idx="20">
                  <c:v>45.69</c:v>
                </c:pt>
                <c:pt idx="21">
                  <c:v>48.56</c:v>
                </c:pt>
                <c:pt idx="22">
                  <c:v>51.04</c:v>
                </c:pt>
                <c:pt idx="23">
                  <c:v>54.551001880000001</c:v>
                </c:pt>
                <c:pt idx="24">
                  <c:v>58.327951730000002</c:v>
                </c:pt>
                <c:pt idx="25">
                  <c:v>60.872540069999999</c:v>
                </c:pt>
                <c:pt idx="26">
                  <c:v>67.471284519999998</c:v>
                </c:pt>
                <c:pt idx="27">
                  <c:v>70.434282539999998</c:v>
                </c:pt>
                <c:pt idx="28">
                  <c:v>73.912440050000001</c:v>
                </c:pt>
              </c:numCache>
            </c:numRef>
          </c:val>
          <c:extLst>
            <c:ext xmlns:c16="http://schemas.microsoft.com/office/drawing/2014/chart" uri="{C3380CC4-5D6E-409C-BE32-E72D297353CC}">
              <c16:uniqueId val="{00000000-9458-46CC-A467-14BBFF1BDFD2}"/>
            </c:ext>
          </c:extLst>
        </c:ser>
        <c:dLbls>
          <c:showLegendKey val="0"/>
          <c:showVal val="0"/>
          <c:showCatName val="0"/>
          <c:showSerName val="0"/>
          <c:showPercent val="0"/>
          <c:showBubbleSize val="0"/>
        </c:dLbls>
        <c:gapWidth val="219"/>
        <c:overlap val="-27"/>
        <c:axId val="598899008"/>
        <c:axId val="598903272"/>
      </c:barChart>
      <c:lineChart>
        <c:grouping val="standard"/>
        <c:varyColors val="0"/>
        <c:ser>
          <c:idx val="1"/>
          <c:order val="1"/>
          <c:tx>
            <c:strRef>
              <c:f>Sheet1!$E$77</c:f>
              <c:strCache>
                <c:ptCount val="1"/>
                <c:pt idx="0">
                  <c:v>GDP</c:v>
                </c:pt>
              </c:strCache>
            </c:strRef>
          </c:tx>
          <c:spPr>
            <a:ln w="28575" cap="rnd">
              <a:solidFill>
                <a:schemeClr val="accent6">
                  <a:lumMod val="75000"/>
                </a:schemeClr>
              </a:solidFill>
              <a:round/>
            </a:ln>
            <a:effectLst/>
          </c:spPr>
          <c:marker>
            <c:symbol val="none"/>
          </c:marker>
          <c:cat>
            <c:strRef>
              <c:f>Sheet1!$F$75:$AI$75</c:f>
              <c:strCache>
                <c:ptCount val="30"/>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strCache>
            </c:strRef>
          </c:cat>
          <c:val>
            <c:numRef>
              <c:f>Sheet1!$F$77:$AI$77</c:f>
              <c:numCache>
                <c:formatCode>General</c:formatCode>
                <c:ptCount val="30"/>
                <c:pt idx="0">
                  <c:v>342.60922720964544</c:v>
                </c:pt>
                <c:pt idx="1">
                  <c:v>328.18794430090776</c:v>
                </c:pt>
                <c:pt idx="2">
                  <c:v>368.29577777007944</c:v>
                </c:pt>
                <c:pt idx="3">
                  <c:v>525.36985135374221</c:v>
                </c:pt>
                <c:pt idx="4">
                  <c:v>769.33333036898682</c:v>
                </c:pt>
                <c:pt idx="5">
                  <c:v>850.42643300407701</c:v>
                </c:pt>
                <c:pt idx="6">
                  <c:v>883.20645279512439</c:v>
                </c:pt>
                <c:pt idx="7">
                  <c:v>863.71100732549269</c:v>
                </c:pt>
                <c:pt idx="8">
                  <c:v>599.6420750044706</c:v>
                </c:pt>
                <c:pt idx="9">
                  <c:v>655.44818825935067</c:v>
                </c:pt>
                <c:pt idx="10">
                  <c:v>559.98370409416987</c:v>
                </c:pt>
                <c:pt idx="11">
                  <c:v>509.79527068519013</c:v>
                </c:pt>
                <c:pt idx="12">
                  <c:v>558.23372416471079</c:v>
                </c:pt>
                <c:pt idx="13">
                  <c:v>669.28932194451568</c:v>
                </c:pt>
                <c:pt idx="14">
                  <c:v>891.63382660337732</c:v>
                </c:pt>
                <c:pt idx="15">
                  <c:v>1107.6267114066266</c:v>
                </c:pt>
                <c:pt idx="16">
                  <c:v>1397.1142473311743</c:v>
                </c:pt>
                <c:pt idx="17">
                  <c:v>1695.8553918108962</c:v>
                </c:pt>
                <c:pt idx="18">
                  <c:v>1666.9962943728713</c:v>
                </c:pt>
                <c:pt idx="19">
                  <c:v>2208.8381085770902</c:v>
                </c:pt>
                <c:pt idx="20">
                  <c:v>2616.1566066666237</c:v>
                </c:pt>
                <c:pt idx="21">
                  <c:v>2465.2282938940116</c:v>
                </c:pt>
                <c:pt idx="22">
                  <c:v>2472.819362216695</c:v>
                </c:pt>
                <c:pt idx="23">
                  <c:v>2456.043766028728</c:v>
                </c:pt>
                <c:pt idx="24">
                  <c:v>1802.211999538684</c:v>
                </c:pt>
                <c:pt idx="25">
                  <c:v>1795.6932658102321</c:v>
                </c:pt>
                <c:pt idx="26">
                  <c:v>2063.5146887619762</c:v>
                </c:pt>
                <c:pt idx="27">
                  <c:v>1916.9337083818914</c:v>
                </c:pt>
                <c:pt idx="28">
                  <c:v>1877.8242737207822</c:v>
                </c:pt>
                <c:pt idx="29">
                  <c:v>1444.7332589716514</c:v>
                </c:pt>
              </c:numCache>
            </c:numRef>
          </c:val>
          <c:smooth val="0"/>
          <c:extLst>
            <c:ext xmlns:c16="http://schemas.microsoft.com/office/drawing/2014/chart" uri="{C3380CC4-5D6E-409C-BE32-E72D297353CC}">
              <c16:uniqueId val="{00000001-9458-46CC-A467-14BBFF1BDFD2}"/>
            </c:ext>
          </c:extLst>
        </c:ser>
        <c:dLbls>
          <c:showLegendKey val="0"/>
          <c:showVal val="0"/>
          <c:showCatName val="0"/>
          <c:showSerName val="0"/>
          <c:showPercent val="0"/>
          <c:showBubbleSize val="0"/>
        </c:dLbls>
        <c:marker val="1"/>
        <c:smooth val="0"/>
        <c:axId val="598893432"/>
        <c:axId val="598892448"/>
      </c:lineChart>
      <c:catAx>
        <c:axId val="598899008"/>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latin typeface="+mj-lt"/>
                  </a:rPr>
                  <a:t>Year</a:t>
                </a:r>
              </a:p>
            </c:rich>
          </c:tx>
          <c:layout>
            <c:manualLayout>
              <c:xMode val="edge"/>
              <c:yMode val="edge"/>
              <c:x val="0.47368326811310341"/>
              <c:y val="0.90638988803822929"/>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903272"/>
        <c:crosses val="autoZero"/>
        <c:auto val="1"/>
        <c:lblAlgn val="ctr"/>
        <c:lblOffset val="100"/>
        <c:noMultiLvlLbl val="0"/>
      </c:catAx>
      <c:valAx>
        <c:axId val="598903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latin typeface="+mj-lt"/>
                  </a:rPr>
                  <a:t>Internet Adoption Rate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899008"/>
        <c:crosses val="autoZero"/>
        <c:crossBetween val="between"/>
      </c:valAx>
      <c:valAx>
        <c:axId val="598892448"/>
        <c:scaling>
          <c:orientation val="minMax"/>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latin typeface="+mj-lt"/>
                  </a:rPr>
                  <a:t> GDP (Billions) Current USD</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893432"/>
        <c:crosses val="max"/>
        <c:crossBetween val="between"/>
      </c:valAx>
      <c:catAx>
        <c:axId val="598893432"/>
        <c:scaling>
          <c:orientation val="minMax"/>
        </c:scaling>
        <c:delete val="1"/>
        <c:axPos val="b"/>
        <c:numFmt formatCode="General" sourceLinked="1"/>
        <c:majorTickMark val="none"/>
        <c:minorTickMark val="none"/>
        <c:tickLblPos val="nextTo"/>
        <c:crossAx val="598892448"/>
        <c:crosses val="autoZero"/>
        <c:auto val="1"/>
        <c:lblAlgn val="ctr"/>
        <c:lblOffset val="100"/>
        <c:noMultiLvlLbl val="0"/>
      </c:catAx>
      <c:spPr>
        <a:noFill/>
        <a:ln>
          <a:noFill/>
        </a:ln>
        <a:effectLst/>
      </c:spPr>
    </c:plotArea>
    <c:legend>
      <c:legendPos val="b"/>
      <c:layout>
        <c:manualLayout>
          <c:xMode val="edge"/>
          <c:yMode val="edge"/>
          <c:x val="0.31432732883656267"/>
          <c:y val="0.93502451468768677"/>
          <c:w val="0.41959785971676711"/>
          <c:h val="6.49756076003132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Cyber Attacks by Type</a:t>
            </a:r>
          </a:p>
        </c:rich>
      </c:tx>
      <c:layout>
        <c:manualLayout>
          <c:xMode val="edge"/>
          <c:yMode val="edge"/>
          <c:x val="0.32215966754155728"/>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881714785651793"/>
          <c:y val="0.12078703703703704"/>
          <c:w val="0.86618285214348212"/>
          <c:h val="0.6742202537182852"/>
        </c:manualLayout>
      </c:layout>
      <c:lineChart>
        <c:grouping val="standard"/>
        <c:varyColors val="0"/>
        <c:ser>
          <c:idx val="0"/>
          <c:order val="0"/>
          <c:tx>
            <c:strRef>
              <c:f>Sheet2!$C$24</c:f>
              <c:strCache>
                <c:ptCount val="1"/>
                <c:pt idx="0">
                  <c:v>Scam</c:v>
                </c:pt>
              </c:strCache>
            </c:strRef>
          </c:tx>
          <c:spPr>
            <a:ln w="28575" cap="rnd">
              <a:solidFill>
                <a:srgbClr val="FF0000"/>
              </a:solidFill>
              <a:round/>
            </a:ln>
            <a:effectLst/>
          </c:spPr>
          <c:marker>
            <c:symbol val="none"/>
          </c:marker>
          <c:cat>
            <c:numRef>
              <c:f>Sheet2!$B$25:$B$32</c:f>
              <c:numCache>
                <c:formatCode>General</c:formatCode>
                <c:ptCount val="8"/>
                <c:pt idx="0">
                  <c:v>2013</c:v>
                </c:pt>
                <c:pt idx="1">
                  <c:v>2014</c:v>
                </c:pt>
                <c:pt idx="2">
                  <c:v>2015</c:v>
                </c:pt>
                <c:pt idx="3">
                  <c:v>2016</c:v>
                </c:pt>
                <c:pt idx="4">
                  <c:v>2017</c:v>
                </c:pt>
                <c:pt idx="5">
                  <c:v>2018</c:v>
                </c:pt>
                <c:pt idx="6">
                  <c:v>2019</c:v>
                </c:pt>
                <c:pt idx="7">
                  <c:v>2020</c:v>
                </c:pt>
              </c:numCache>
            </c:numRef>
          </c:cat>
          <c:val>
            <c:numRef>
              <c:f>Sheet2!$C$25:$C$32</c:f>
              <c:numCache>
                <c:formatCode>General</c:formatCode>
                <c:ptCount val="8"/>
                <c:pt idx="0">
                  <c:v>48.86</c:v>
                </c:pt>
                <c:pt idx="1">
                  <c:v>25.18</c:v>
                </c:pt>
                <c:pt idx="2">
                  <c:v>54.17</c:v>
                </c:pt>
                <c:pt idx="3">
                  <c:v>59.33</c:v>
                </c:pt>
                <c:pt idx="4">
                  <c:v>53.16</c:v>
                </c:pt>
                <c:pt idx="5">
                  <c:v>58.77</c:v>
                </c:pt>
                <c:pt idx="6">
                  <c:v>46.81</c:v>
                </c:pt>
                <c:pt idx="7">
                  <c:v>59.85</c:v>
                </c:pt>
              </c:numCache>
            </c:numRef>
          </c:val>
          <c:smooth val="0"/>
          <c:extLst>
            <c:ext xmlns:c16="http://schemas.microsoft.com/office/drawing/2014/chart" uri="{C3380CC4-5D6E-409C-BE32-E72D297353CC}">
              <c16:uniqueId val="{00000000-29EC-42D0-BDBB-87E38C56A745}"/>
            </c:ext>
          </c:extLst>
        </c:ser>
        <c:ser>
          <c:idx val="1"/>
          <c:order val="1"/>
          <c:tx>
            <c:strRef>
              <c:f>Sheet2!$D$24</c:f>
              <c:strCache>
                <c:ptCount val="1"/>
                <c:pt idx="0">
                  <c:v>Fraud</c:v>
                </c:pt>
              </c:strCache>
            </c:strRef>
          </c:tx>
          <c:spPr>
            <a:ln w="28575" cap="rnd">
              <a:solidFill>
                <a:srgbClr val="660066"/>
              </a:solidFill>
              <a:round/>
            </a:ln>
            <a:effectLst/>
          </c:spPr>
          <c:marker>
            <c:symbol val="none"/>
          </c:marker>
          <c:cat>
            <c:numRef>
              <c:f>Sheet2!$B$25:$B$32</c:f>
              <c:numCache>
                <c:formatCode>General</c:formatCode>
                <c:ptCount val="8"/>
                <c:pt idx="0">
                  <c:v>2013</c:v>
                </c:pt>
                <c:pt idx="1">
                  <c:v>2014</c:v>
                </c:pt>
                <c:pt idx="2">
                  <c:v>2015</c:v>
                </c:pt>
                <c:pt idx="3">
                  <c:v>2016</c:v>
                </c:pt>
                <c:pt idx="4">
                  <c:v>2017</c:v>
                </c:pt>
                <c:pt idx="5">
                  <c:v>2018</c:v>
                </c:pt>
                <c:pt idx="6">
                  <c:v>2019</c:v>
                </c:pt>
                <c:pt idx="7">
                  <c:v>2020</c:v>
                </c:pt>
              </c:numCache>
            </c:numRef>
          </c:cat>
          <c:val>
            <c:numRef>
              <c:f>Sheet2!$D$25:$D$32</c:f>
              <c:numCache>
                <c:formatCode>General</c:formatCode>
                <c:ptCount val="8"/>
                <c:pt idx="0">
                  <c:v>24.28</c:v>
                </c:pt>
                <c:pt idx="1">
                  <c:v>44.66</c:v>
                </c:pt>
                <c:pt idx="2">
                  <c:v>23.37</c:v>
                </c:pt>
                <c:pt idx="3">
                  <c:v>15.87</c:v>
                </c:pt>
                <c:pt idx="4">
                  <c:v>7.11</c:v>
                </c:pt>
                <c:pt idx="5">
                  <c:v>5.57</c:v>
                </c:pt>
                <c:pt idx="6">
                  <c:v>4.5</c:v>
                </c:pt>
                <c:pt idx="7">
                  <c:v>4.5999999999999996</c:v>
                </c:pt>
              </c:numCache>
            </c:numRef>
          </c:val>
          <c:smooth val="0"/>
          <c:extLst>
            <c:ext xmlns:c16="http://schemas.microsoft.com/office/drawing/2014/chart" uri="{C3380CC4-5D6E-409C-BE32-E72D297353CC}">
              <c16:uniqueId val="{00000001-29EC-42D0-BDBB-87E38C56A745}"/>
            </c:ext>
          </c:extLst>
        </c:ser>
        <c:ser>
          <c:idx val="2"/>
          <c:order val="2"/>
          <c:tx>
            <c:strRef>
              <c:f>Sheet2!$E$24</c:f>
              <c:strCache>
                <c:ptCount val="1"/>
                <c:pt idx="0">
                  <c:v>DoS</c:v>
                </c:pt>
              </c:strCache>
            </c:strRef>
          </c:tx>
          <c:spPr>
            <a:ln w="28575" cap="rnd">
              <a:solidFill>
                <a:schemeClr val="bg2">
                  <a:lumMod val="10000"/>
                </a:schemeClr>
              </a:solidFill>
              <a:round/>
            </a:ln>
            <a:effectLst/>
          </c:spPr>
          <c:marker>
            <c:symbol val="none"/>
          </c:marker>
          <c:cat>
            <c:numRef>
              <c:f>Sheet2!$B$25:$B$32</c:f>
              <c:numCache>
                <c:formatCode>General</c:formatCode>
                <c:ptCount val="8"/>
                <c:pt idx="0">
                  <c:v>2013</c:v>
                </c:pt>
                <c:pt idx="1">
                  <c:v>2014</c:v>
                </c:pt>
                <c:pt idx="2">
                  <c:v>2015</c:v>
                </c:pt>
                <c:pt idx="3">
                  <c:v>2016</c:v>
                </c:pt>
                <c:pt idx="4">
                  <c:v>2017</c:v>
                </c:pt>
                <c:pt idx="5">
                  <c:v>2018</c:v>
                </c:pt>
                <c:pt idx="6">
                  <c:v>2019</c:v>
                </c:pt>
                <c:pt idx="7">
                  <c:v>2020</c:v>
                </c:pt>
              </c:numCache>
            </c:numRef>
          </c:cat>
          <c:val>
            <c:numRef>
              <c:f>Sheet2!$E$25:$E$32</c:f>
              <c:numCache>
                <c:formatCode>General</c:formatCode>
                <c:ptCount val="8"/>
                <c:pt idx="0">
                  <c:v>0.28999999999999998</c:v>
                </c:pt>
                <c:pt idx="1">
                  <c:v>21.39</c:v>
                </c:pt>
                <c:pt idx="2">
                  <c:v>3.51</c:v>
                </c:pt>
                <c:pt idx="3">
                  <c:v>9.34</c:v>
                </c:pt>
                <c:pt idx="4">
                  <c:v>26.41</c:v>
                </c:pt>
                <c:pt idx="5">
                  <c:v>23.42</c:v>
                </c:pt>
                <c:pt idx="6">
                  <c:v>34.42</c:v>
                </c:pt>
                <c:pt idx="7">
                  <c:v>10.25</c:v>
                </c:pt>
              </c:numCache>
            </c:numRef>
          </c:val>
          <c:smooth val="0"/>
          <c:extLst>
            <c:ext xmlns:c16="http://schemas.microsoft.com/office/drawing/2014/chart" uri="{C3380CC4-5D6E-409C-BE32-E72D297353CC}">
              <c16:uniqueId val="{00000002-29EC-42D0-BDBB-87E38C56A745}"/>
            </c:ext>
          </c:extLst>
        </c:ser>
        <c:ser>
          <c:idx val="3"/>
          <c:order val="3"/>
          <c:tx>
            <c:strRef>
              <c:f>Sheet2!$F$24</c:f>
              <c:strCache>
                <c:ptCount val="1"/>
                <c:pt idx="0">
                  <c:v>Worm</c:v>
                </c:pt>
              </c:strCache>
            </c:strRef>
          </c:tx>
          <c:spPr>
            <a:ln w="28575" cap="rnd">
              <a:solidFill>
                <a:srgbClr val="FF9900"/>
              </a:solidFill>
              <a:round/>
            </a:ln>
            <a:effectLst/>
          </c:spPr>
          <c:marker>
            <c:symbol val="none"/>
          </c:marker>
          <c:cat>
            <c:numRef>
              <c:f>Sheet2!$B$25:$B$32</c:f>
              <c:numCache>
                <c:formatCode>General</c:formatCode>
                <c:ptCount val="8"/>
                <c:pt idx="0">
                  <c:v>2013</c:v>
                </c:pt>
                <c:pt idx="1">
                  <c:v>2014</c:v>
                </c:pt>
                <c:pt idx="2">
                  <c:v>2015</c:v>
                </c:pt>
                <c:pt idx="3">
                  <c:v>2016</c:v>
                </c:pt>
                <c:pt idx="4">
                  <c:v>2017</c:v>
                </c:pt>
                <c:pt idx="5">
                  <c:v>2018</c:v>
                </c:pt>
                <c:pt idx="6">
                  <c:v>2019</c:v>
                </c:pt>
                <c:pt idx="7">
                  <c:v>2020</c:v>
                </c:pt>
              </c:numCache>
            </c:numRef>
          </c:cat>
          <c:val>
            <c:numRef>
              <c:f>Sheet2!$F$25:$F$32</c:f>
              <c:numCache>
                <c:formatCode>General</c:formatCode>
                <c:ptCount val="8"/>
                <c:pt idx="0">
                  <c:v>7.93</c:v>
                </c:pt>
                <c:pt idx="1">
                  <c:v>4.03</c:v>
                </c:pt>
                <c:pt idx="2">
                  <c:v>6.61</c:v>
                </c:pt>
                <c:pt idx="3">
                  <c:v>4.37</c:v>
                </c:pt>
                <c:pt idx="4">
                  <c:v>5.41</c:v>
                </c:pt>
                <c:pt idx="5">
                  <c:v>5.78</c:v>
                </c:pt>
                <c:pt idx="6">
                  <c:v>11.48</c:v>
                </c:pt>
                <c:pt idx="7">
                  <c:v>20.149999999999999</c:v>
                </c:pt>
              </c:numCache>
            </c:numRef>
          </c:val>
          <c:smooth val="0"/>
          <c:extLst>
            <c:ext xmlns:c16="http://schemas.microsoft.com/office/drawing/2014/chart" uri="{C3380CC4-5D6E-409C-BE32-E72D297353CC}">
              <c16:uniqueId val="{00000003-29EC-42D0-BDBB-87E38C56A745}"/>
            </c:ext>
          </c:extLst>
        </c:ser>
        <c:dLbls>
          <c:showLegendKey val="0"/>
          <c:showVal val="0"/>
          <c:showCatName val="0"/>
          <c:showSerName val="0"/>
          <c:showPercent val="0"/>
          <c:showBubbleSize val="0"/>
        </c:dLbls>
        <c:smooth val="0"/>
        <c:axId val="518007816"/>
        <c:axId val="518007488"/>
      </c:lineChart>
      <c:catAx>
        <c:axId val="5180078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layout>
            <c:manualLayout>
              <c:xMode val="edge"/>
              <c:yMode val="edge"/>
              <c:x val="0.51673490813648293"/>
              <c:y val="0.8607400116652085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8007488"/>
        <c:crosses val="autoZero"/>
        <c:auto val="1"/>
        <c:lblAlgn val="ctr"/>
        <c:lblOffset val="100"/>
        <c:noMultiLvlLbl val="0"/>
      </c:catAx>
      <c:valAx>
        <c:axId val="518007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Total Cyber Attacks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8007816"/>
        <c:crosses val="autoZero"/>
        <c:crossBetween val="between"/>
      </c:valAx>
      <c:spPr>
        <a:noFill/>
        <a:ln>
          <a:noFill/>
        </a:ln>
        <a:effectLst/>
      </c:spPr>
    </c:plotArea>
    <c:legend>
      <c:legendPos val="b"/>
      <c:layout>
        <c:manualLayout>
          <c:xMode val="edge"/>
          <c:yMode val="edge"/>
          <c:x val="0.22669947506561683"/>
          <c:y val="0.91261519393409141"/>
          <c:w val="0.57993438320209978"/>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2019</a:t>
            </a:r>
            <a:r>
              <a:rPr lang="en-US" baseline="0"/>
              <a:t> Cyber Attacks in Brazil: Origin</a:t>
            </a:r>
            <a:endParaRPr lang="en-US"/>
          </a:p>
        </c:rich>
      </c:tx>
      <c:layout>
        <c:manualLayout>
          <c:xMode val="edge"/>
          <c:yMode val="edge"/>
          <c:x val="0.33887489063867016"/>
          <c:y val="2.3148148148148147E-2"/>
        </c:manualLayout>
      </c:layout>
      <c:overlay val="0"/>
      <c:spPr>
        <a:noFill/>
        <a:ln w="38100">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726159230096237"/>
          <c:y val="0.12541666666666668"/>
          <c:w val="0.78218285214348204"/>
          <c:h val="0.58270013123359576"/>
        </c:manualLayout>
      </c:layout>
      <c:barChart>
        <c:barDir val="col"/>
        <c:grouping val="clustered"/>
        <c:varyColors val="0"/>
        <c:ser>
          <c:idx val="0"/>
          <c:order val="0"/>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Brazil</c:v>
                </c:pt>
                <c:pt idx="1">
                  <c:v>United States</c:v>
                </c:pt>
                <c:pt idx="2">
                  <c:v>China</c:v>
                </c:pt>
                <c:pt idx="3">
                  <c:v>Netherlands</c:v>
                </c:pt>
                <c:pt idx="4">
                  <c:v>Russia</c:v>
                </c:pt>
                <c:pt idx="5">
                  <c:v>Taiwan</c:v>
                </c:pt>
                <c:pt idx="6">
                  <c:v>United Kingdom</c:v>
                </c:pt>
                <c:pt idx="7">
                  <c:v>Germany</c:v>
                </c:pt>
                <c:pt idx="8">
                  <c:v>France</c:v>
                </c:pt>
                <c:pt idx="9">
                  <c:v>India</c:v>
                </c:pt>
              </c:strCache>
            </c:strRef>
          </c:cat>
          <c:val>
            <c:numRef>
              <c:f>Sheet1!$B$2:$B$11</c:f>
              <c:numCache>
                <c:formatCode>General</c:formatCode>
                <c:ptCount val="10"/>
                <c:pt idx="0">
                  <c:v>606979</c:v>
                </c:pt>
                <c:pt idx="1">
                  <c:v>67046</c:v>
                </c:pt>
                <c:pt idx="2">
                  <c:v>26943</c:v>
                </c:pt>
                <c:pt idx="3">
                  <c:v>8898</c:v>
                </c:pt>
                <c:pt idx="4">
                  <c:v>6994</c:v>
                </c:pt>
                <c:pt idx="5">
                  <c:v>5750</c:v>
                </c:pt>
                <c:pt idx="6">
                  <c:v>4187</c:v>
                </c:pt>
                <c:pt idx="7">
                  <c:v>2993</c:v>
                </c:pt>
                <c:pt idx="8">
                  <c:v>2876</c:v>
                </c:pt>
                <c:pt idx="9">
                  <c:v>2715</c:v>
                </c:pt>
              </c:numCache>
            </c:numRef>
          </c:val>
          <c:extLst>
            <c:ext xmlns:c16="http://schemas.microsoft.com/office/drawing/2014/chart" uri="{C3380CC4-5D6E-409C-BE32-E72D297353CC}">
              <c16:uniqueId val="{00000000-E466-4A3A-9FE5-D350B00FB7C2}"/>
            </c:ext>
          </c:extLst>
        </c:ser>
        <c:dLbls>
          <c:dLblPos val="outEnd"/>
          <c:showLegendKey val="0"/>
          <c:showVal val="1"/>
          <c:showCatName val="0"/>
          <c:showSerName val="0"/>
          <c:showPercent val="0"/>
          <c:showBubbleSize val="0"/>
        </c:dLbls>
        <c:gapWidth val="219"/>
        <c:overlap val="-27"/>
        <c:axId val="392355136"/>
        <c:axId val="392356120"/>
      </c:barChart>
      <c:catAx>
        <c:axId val="3923551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Origin</a:t>
                </a:r>
                <a:r>
                  <a:rPr lang="en-US" baseline="0"/>
                  <a:t> of Attack</a:t>
                </a:r>
                <a:endParaRPr lang="en-US"/>
              </a:p>
            </c:rich>
          </c:tx>
          <c:layout>
            <c:manualLayout>
              <c:xMode val="edge"/>
              <c:yMode val="edge"/>
              <c:x val="0.39300659771847191"/>
              <c:y val="0.8803948247612284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2356120"/>
        <c:crosses val="autoZero"/>
        <c:auto val="0"/>
        <c:lblAlgn val="ctr"/>
        <c:lblOffset val="100"/>
        <c:noMultiLvlLbl val="0"/>
      </c:catAx>
      <c:valAx>
        <c:axId val="392356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r>
                  <a:rPr lang="en-US" baseline="0"/>
                  <a:t> of Cyber Attacks (2019)</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2355136"/>
        <c:crosses val="autoZero"/>
        <c:crossBetween val="between"/>
      </c:valAx>
      <c:spPr>
        <a:noFill/>
        <a:ln>
          <a:noFill/>
        </a:ln>
        <a:effectLst/>
      </c:spPr>
    </c:plotArea>
    <c:plotVisOnly val="1"/>
    <c:dispBlanksAs val="gap"/>
    <c:showDLblsOverMax val="0"/>
  </c:chart>
  <c:spPr>
    <a:noFill/>
    <a:ln w="12700">
      <a:solidFill>
        <a:schemeClr val="tx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Brazil</a:t>
            </a:r>
            <a:r>
              <a:rPr lang="en-US" baseline="0"/>
              <a:t> at CTF Time Competitions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815048118985127"/>
          <c:y val="0.17171296296296296"/>
          <c:w val="0.76969903762029734"/>
          <c:h val="0.62792395742198881"/>
        </c:manualLayout>
      </c:layout>
      <c:barChart>
        <c:barDir val="col"/>
        <c:grouping val="clustered"/>
        <c:varyColors val="0"/>
        <c:ser>
          <c:idx val="0"/>
          <c:order val="0"/>
          <c:tx>
            <c:strRef>
              <c:f>Sheet2!$A$4</c:f>
              <c:strCache>
                <c:ptCount val="1"/>
                <c:pt idx="0">
                  <c:v>Top Team Performance</c:v>
                </c:pt>
              </c:strCache>
            </c:strRef>
          </c:tx>
          <c:spPr>
            <a:solidFill>
              <a:srgbClr val="012169"/>
            </a:solidFill>
            <a:ln>
              <a:noFill/>
            </a:ln>
            <a:effectLst/>
          </c:spPr>
          <c:invertIfNegative val="0"/>
          <c:cat>
            <c:numRef>
              <c:f>Sheet2!$B$3:$L$3</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Sheet2!$B$4:$L$4</c:f>
              <c:numCache>
                <c:formatCode>General</c:formatCode>
                <c:ptCount val="11"/>
                <c:pt idx="0">
                  <c:v>451</c:v>
                </c:pt>
                <c:pt idx="1">
                  <c:v>216</c:v>
                </c:pt>
                <c:pt idx="2">
                  <c:v>175</c:v>
                </c:pt>
                <c:pt idx="3">
                  <c:v>380</c:v>
                </c:pt>
                <c:pt idx="4">
                  <c:v>211</c:v>
                </c:pt>
                <c:pt idx="5">
                  <c:v>54</c:v>
                </c:pt>
                <c:pt idx="6">
                  <c:v>38</c:v>
                </c:pt>
                <c:pt idx="7">
                  <c:v>36</c:v>
                </c:pt>
                <c:pt idx="8">
                  <c:v>38</c:v>
                </c:pt>
                <c:pt idx="9">
                  <c:v>18</c:v>
                </c:pt>
                <c:pt idx="10">
                  <c:v>23</c:v>
                </c:pt>
              </c:numCache>
            </c:numRef>
          </c:val>
          <c:extLst>
            <c:ext xmlns:c16="http://schemas.microsoft.com/office/drawing/2014/chart" uri="{C3380CC4-5D6E-409C-BE32-E72D297353CC}">
              <c16:uniqueId val="{00000000-BFB1-409C-9A53-6BDF306B76CE}"/>
            </c:ext>
          </c:extLst>
        </c:ser>
        <c:dLbls>
          <c:showLegendKey val="0"/>
          <c:showVal val="0"/>
          <c:showCatName val="0"/>
          <c:showSerName val="0"/>
          <c:showPercent val="0"/>
          <c:showBubbleSize val="0"/>
        </c:dLbls>
        <c:gapWidth val="219"/>
        <c:overlap val="-27"/>
        <c:axId val="525736400"/>
        <c:axId val="525734432"/>
      </c:barChart>
      <c:lineChart>
        <c:grouping val="standard"/>
        <c:varyColors val="0"/>
        <c:ser>
          <c:idx val="1"/>
          <c:order val="1"/>
          <c:tx>
            <c:strRef>
              <c:f>Sheet2!$A$5</c:f>
              <c:strCache>
                <c:ptCount val="1"/>
                <c:pt idx="0">
                  <c:v># of Teams </c:v>
                </c:pt>
              </c:strCache>
            </c:strRef>
          </c:tx>
          <c:spPr>
            <a:ln w="28575" cap="rnd">
              <a:solidFill>
                <a:srgbClr val="009739"/>
              </a:solidFill>
              <a:round/>
            </a:ln>
            <a:effectLst/>
          </c:spPr>
          <c:marker>
            <c:symbol val="none"/>
          </c:marker>
          <c:cat>
            <c:numRef>
              <c:f>Sheet2!$B$3:$L$3</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Sheet2!$B$5:$L$5</c:f>
              <c:numCache>
                <c:formatCode>General</c:formatCode>
                <c:ptCount val="11"/>
                <c:pt idx="0">
                  <c:v>1</c:v>
                </c:pt>
                <c:pt idx="1">
                  <c:v>1</c:v>
                </c:pt>
                <c:pt idx="2">
                  <c:v>4</c:v>
                </c:pt>
                <c:pt idx="3">
                  <c:v>7</c:v>
                </c:pt>
                <c:pt idx="4">
                  <c:v>15</c:v>
                </c:pt>
                <c:pt idx="5">
                  <c:v>37</c:v>
                </c:pt>
                <c:pt idx="6">
                  <c:v>38</c:v>
                </c:pt>
                <c:pt idx="7">
                  <c:v>36</c:v>
                </c:pt>
                <c:pt idx="8">
                  <c:v>48</c:v>
                </c:pt>
                <c:pt idx="9">
                  <c:v>62</c:v>
                </c:pt>
                <c:pt idx="10">
                  <c:v>61</c:v>
                </c:pt>
              </c:numCache>
            </c:numRef>
          </c:val>
          <c:smooth val="0"/>
          <c:extLst>
            <c:ext xmlns:c16="http://schemas.microsoft.com/office/drawing/2014/chart" uri="{C3380CC4-5D6E-409C-BE32-E72D297353CC}">
              <c16:uniqueId val="{00000001-BFB1-409C-9A53-6BDF306B76CE}"/>
            </c:ext>
          </c:extLst>
        </c:ser>
        <c:dLbls>
          <c:showLegendKey val="0"/>
          <c:showVal val="0"/>
          <c:showCatName val="0"/>
          <c:showSerName val="0"/>
          <c:showPercent val="0"/>
          <c:showBubbleSize val="0"/>
        </c:dLbls>
        <c:marker val="1"/>
        <c:smooth val="0"/>
        <c:axId val="526267816"/>
        <c:axId val="526268472"/>
      </c:lineChart>
      <c:catAx>
        <c:axId val="5257364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734432"/>
        <c:crosses val="autoZero"/>
        <c:auto val="1"/>
        <c:lblAlgn val="ctr"/>
        <c:lblOffset val="100"/>
        <c:noMultiLvlLbl val="0"/>
      </c:catAx>
      <c:valAx>
        <c:axId val="52573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Position</a:t>
                </a:r>
                <a:r>
                  <a:rPr lang="en-US" baseline="0"/>
                  <a:t> of Top Team</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736400"/>
        <c:crosses val="autoZero"/>
        <c:crossBetween val="midCat"/>
      </c:valAx>
      <c:valAx>
        <c:axId val="52626847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r>
                  <a:rPr lang="en-US" baseline="0"/>
                  <a:t> of Teams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6267816"/>
        <c:crosses val="max"/>
        <c:crossBetween val="between"/>
      </c:valAx>
      <c:catAx>
        <c:axId val="526267816"/>
        <c:scaling>
          <c:orientation val="minMax"/>
        </c:scaling>
        <c:delete val="1"/>
        <c:axPos val="b"/>
        <c:numFmt formatCode="General" sourceLinked="1"/>
        <c:majorTickMark val="out"/>
        <c:minorTickMark val="none"/>
        <c:tickLblPos val="nextTo"/>
        <c:crossAx val="526268472"/>
        <c:crosses val="autoZero"/>
        <c:auto val="1"/>
        <c:lblAlgn val="ctr"/>
        <c:lblOffset val="100"/>
        <c:noMultiLvlLbl val="0"/>
      </c:catAx>
      <c:spPr>
        <a:noFill/>
        <a:ln>
          <a:noFill/>
        </a:ln>
        <a:effectLst/>
      </c:spPr>
    </c:plotArea>
    <c:legend>
      <c:legendPos val="b"/>
      <c:layout>
        <c:manualLayout>
          <c:xMode val="edge"/>
          <c:yMode val="edge"/>
          <c:x val="0.23522583806770994"/>
          <c:y val="0.92190861463417995"/>
          <c:w val="0.55591942423336327"/>
          <c:h val="7.37226654007698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01B839-3916-4459-A8E1-15C600F67FA3}" type="doc">
      <dgm:prSet loTypeId="urn:microsoft.com/office/officeart/2005/8/layout/orgChart1" loCatId="hierarchy" qsTypeId="urn:microsoft.com/office/officeart/2005/8/quickstyle/simple1" qsCatId="simple" csTypeId="urn:microsoft.com/office/officeart/2005/8/colors/accent3_2" csCatId="accent3" phldr="1"/>
      <dgm:spPr/>
      <dgm:t>
        <a:bodyPr/>
        <a:lstStyle/>
        <a:p>
          <a:endParaRPr lang="en-US"/>
        </a:p>
      </dgm:t>
    </dgm:pt>
    <dgm:pt modelId="{6D85DEA6-7DCC-4254-8060-9141201B7BE1}">
      <dgm:prSet phldrT="[Text]" custT="1"/>
      <dgm:spPr>
        <a:solidFill>
          <a:schemeClr val="accent6">
            <a:lumMod val="75000"/>
          </a:schemeClr>
        </a:solidFill>
      </dgm:spPr>
      <dgm:t>
        <a:bodyPr/>
        <a:lstStyle/>
        <a:p>
          <a:r>
            <a:rPr lang="en-US" sz="1200" b="1" dirty="0"/>
            <a:t>President</a:t>
          </a:r>
        </a:p>
      </dgm:t>
    </dgm:pt>
    <dgm:pt modelId="{A06DEE83-F1C3-4F5B-8B2E-DE59D2742AFD}" type="parTrans" cxnId="{57676211-BDC8-4414-8828-0D45106BB706}">
      <dgm:prSet/>
      <dgm:spPr/>
      <dgm:t>
        <a:bodyPr/>
        <a:lstStyle/>
        <a:p>
          <a:endParaRPr lang="en-US"/>
        </a:p>
      </dgm:t>
    </dgm:pt>
    <dgm:pt modelId="{12AC5CC3-00F3-44A5-B1C4-56C52A7AA159}" type="sibTrans" cxnId="{57676211-BDC8-4414-8828-0D45106BB706}">
      <dgm:prSet/>
      <dgm:spPr/>
      <dgm:t>
        <a:bodyPr/>
        <a:lstStyle/>
        <a:p>
          <a:endParaRPr lang="en-US"/>
        </a:p>
      </dgm:t>
    </dgm:pt>
    <dgm:pt modelId="{108177D6-E8EC-47C2-B650-3AC98B6AD25D}">
      <dgm:prSet phldrT="[Text]" custT="1"/>
      <dgm:spPr>
        <a:solidFill>
          <a:schemeClr val="accent6">
            <a:lumMod val="75000"/>
          </a:schemeClr>
        </a:solidFill>
      </dgm:spPr>
      <dgm:t>
        <a:bodyPr/>
        <a:lstStyle/>
        <a:p>
          <a:r>
            <a:rPr lang="en-US" sz="1200" b="1" dirty="0"/>
            <a:t> MD</a:t>
          </a:r>
        </a:p>
      </dgm:t>
    </dgm:pt>
    <dgm:pt modelId="{B3EF0301-0E26-4CCB-B10F-F68A2FB7D9C2}" type="parTrans" cxnId="{824BB765-DDC6-4326-94BD-1F1E3EF39F9E}">
      <dgm:prSet/>
      <dgm:spPr/>
      <dgm:t>
        <a:bodyPr/>
        <a:lstStyle/>
        <a:p>
          <a:endParaRPr lang="en-US" sz="2000" b="1"/>
        </a:p>
      </dgm:t>
    </dgm:pt>
    <dgm:pt modelId="{ACF25F59-C311-455E-9237-ADF67AFB8F7E}" type="sibTrans" cxnId="{824BB765-DDC6-4326-94BD-1F1E3EF39F9E}">
      <dgm:prSet/>
      <dgm:spPr/>
      <dgm:t>
        <a:bodyPr/>
        <a:lstStyle/>
        <a:p>
          <a:endParaRPr lang="en-US"/>
        </a:p>
      </dgm:t>
    </dgm:pt>
    <dgm:pt modelId="{C5CC9D63-919F-44FD-BE0C-6D22F90D6FC2}">
      <dgm:prSet phldrT="[Text]" custT="1"/>
      <dgm:spPr>
        <a:solidFill>
          <a:schemeClr val="accent6">
            <a:lumMod val="75000"/>
          </a:schemeClr>
        </a:solidFill>
      </dgm:spPr>
      <dgm:t>
        <a:bodyPr/>
        <a:lstStyle/>
        <a:p>
          <a:r>
            <a:rPr lang="en-US" sz="1200" b="1" dirty="0"/>
            <a:t>GSI</a:t>
          </a:r>
        </a:p>
      </dgm:t>
    </dgm:pt>
    <dgm:pt modelId="{10744009-0C4D-417A-9B44-A19718AAAF6E}" type="parTrans" cxnId="{A0312CA2-C19D-49AF-8522-A4FD33E73BD9}">
      <dgm:prSet/>
      <dgm:spPr/>
      <dgm:t>
        <a:bodyPr/>
        <a:lstStyle/>
        <a:p>
          <a:endParaRPr lang="en-US" sz="2000" b="1"/>
        </a:p>
      </dgm:t>
    </dgm:pt>
    <dgm:pt modelId="{5E4E3137-FD28-4303-9284-1B1B4144236B}" type="sibTrans" cxnId="{A0312CA2-C19D-49AF-8522-A4FD33E73BD9}">
      <dgm:prSet/>
      <dgm:spPr/>
      <dgm:t>
        <a:bodyPr/>
        <a:lstStyle/>
        <a:p>
          <a:endParaRPr lang="en-US"/>
        </a:p>
      </dgm:t>
    </dgm:pt>
    <dgm:pt modelId="{51E36556-AAC1-40A7-B1AF-3B2EBBA7BAB7}">
      <dgm:prSet custT="1"/>
      <dgm:spPr>
        <a:solidFill>
          <a:schemeClr val="accent6">
            <a:lumMod val="75000"/>
          </a:schemeClr>
        </a:solidFill>
      </dgm:spPr>
      <dgm:t>
        <a:bodyPr/>
        <a:lstStyle/>
        <a:p>
          <a:r>
            <a:rPr lang="en-US" sz="1200" b="1"/>
            <a:t>Army</a:t>
          </a:r>
        </a:p>
      </dgm:t>
    </dgm:pt>
    <dgm:pt modelId="{D53FE7F8-4EE4-45FD-9D6A-9B504007BEAC}" type="parTrans" cxnId="{368B5BC9-5FE5-40F2-93A2-B67C4B7F11AD}">
      <dgm:prSet/>
      <dgm:spPr/>
      <dgm:t>
        <a:bodyPr/>
        <a:lstStyle/>
        <a:p>
          <a:endParaRPr lang="en-US" sz="2000" b="1"/>
        </a:p>
      </dgm:t>
    </dgm:pt>
    <dgm:pt modelId="{E178EF81-D825-4759-9499-E792F92EA2F2}" type="sibTrans" cxnId="{368B5BC9-5FE5-40F2-93A2-B67C4B7F11AD}">
      <dgm:prSet/>
      <dgm:spPr/>
      <dgm:t>
        <a:bodyPr/>
        <a:lstStyle/>
        <a:p>
          <a:endParaRPr lang="en-US"/>
        </a:p>
      </dgm:t>
    </dgm:pt>
    <dgm:pt modelId="{DE124767-8B04-4B67-AB5C-41A9C4CBDDA2}">
      <dgm:prSet custT="1"/>
      <dgm:spPr>
        <a:solidFill>
          <a:schemeClr val="accent6">
            <a:lumMod val="75000"/>
          </a:schemeClr>
        </a:solidFill>
      </dgm:spPr>
      <dgm:t>
        <a:bodyPr/>
        <a:lstStyle/>
        <a:p>
          <a:r>
            <a:rPr lang="en-US" sz="1200" b="1"/>
            <a:t>Navy</a:t>
          </a:r>
        </a:p>
      </dgm:t>
    </dgm:pt>
    <dgm:pt modelId="{5198D2E5-D29E-4E62-8BD6-0838BAA50062}" type="parTrans" cxnId="{C51766FA-6108-46E9-8A26-E5C3CB3B7C57}">
      <dgm:prSet/>
      <dgm:spPr/>
      <dgm:t>
        <a:bodyPr/>
        <a:lstStyle/>
        <a:p>
          <a:endParaRPr lang="en-US" sz="2000" b="1"/>
        </a:p>
      </dgm:t>
    </dgm:pt>
    <dgm:pt modelId="{106319D4-41C6-438F-BD79-6833CFA1967B}" type="sibTrans" cxnId="{C51766FA-6108-46E9-8A26-E5C3CB3B7C57}">
      <dgm:prSet/>
      <dgm:spPr/>
      <dgm:t>
        <a:bodyPr/>
        <a:lstStyle/>
        <a:p>
          <a:endParaRPr lang="en-US"/>
        </a:p>
      </dgm:t>
    </dgm:pt>
    <dgm:pt modelId="{AA48F5DF-04CA-41F8-B3D0-534D130FE941}">
      <dgm:prSet custT="1"/>
      <dgm:spPr>
        <a:solidFill>
          <a:schemeClr val="accent6">
            <a:lumMod val="75000"/>
          </a:schemeClr>
        </a:solidFill>
      </dgm:spPr>
      <dgm:t>
        <a:bodyPr/>
        <a:lstStyle/>
        <a:p>
          <a:r>
            <a:rPr lang="en-US" sz="1200" b="1" dirty="0"/>
            <a:t>Air Force</a:t>
          </a:r>
        </a:p>
      </dgm:t>
    </dgm:pt>
    <dgm:pt modelId="{E11DD12C-C88A-484F-9379-90835DE078E7}" type="parTrans" cxnId="{34792A22-A164-41F3-8E9E-AEC33FA4A0A4}">
      <dgm:prSet/>
      <dgm:spPr/>
      <dgm:t>
        <a:bodyPr/>
        <a:lstStyle/>
        <a:p>
          <a:endParaRPr lang="en-US" sz="2000" b="1"/>
        </a:p>
      </dgm:t>
    </dgm:pt>
    <dgm:pt modelId="{E8D1E2C2-BF68-4CB4-98A0-3C4BA171D9C1}" type="sibTrans" cxnId="{34792A22-A164-41F3-8E9E-AEC33FA4A0A4}">
      <dgm:prSet/>
      <dgm:spPr/>
      <dgm:t>
        <a:bodyPr/>
        <a:lstStyle/>
        <a:p>
          <a:endParaRPr lang="en-US"/>
        </a:p>
      </dgm:t>
    </dgm:pt>
    <dgm:pt modelId="{AEFFCFA8-430B-45FE-8184-BA1E002C0D4A}">
      <dgm:prSet custT="1"/>
      <dgm:spPr>
        <a:solidFill>
          <a:schemeClr val="accent6">
            <a:lumMod val="75000"/>
          </a:schemeClr>
        </a:solidFill>
      </dgm:spPr>
      <dgm:t>
        <a:bodyPr/>
        <a:lstStyle/>
        <a:p>
          <a:r>
            <a:rPr lang="en-US" sz="1200" b="1" dirty="0" err="1"/>
            <a:t>COMDCiber</a:t>
          </a:r>
          <a:endParaRPr lang="en-US" sz="1200" b="1" dirty="0"/>
        </a:p>
      </dgm:t>
    </dgm:pt>
    <dgm:pt modelId="{5E324DAD-98F8-43B8-B8FD-D4F4EF5AC01C}" type="parTrans" cxnId="{9D04CAB7-6D68-4A7A-8855-8951EF00E080}">
      <dgm:prSet/>
      <dgm:spPr/>
      <dgm:t>
        <a:bodyPr/>
        <a:lstStyle/>
        <a:p>
          <a:endParaRPr lang="en-US" sz="2000" b="1"/>
        </a:p>
      </dgm:t>
    </dgm:pt>
    <dgm:pt modelId="{EFAC458F-0374-46B8-AA2E-BC7E9C3EA9E4}" type="sibTrans" cxnId="{9D04CAB7-6D68-4A7A-8855-8951EF00E080}">
      <dgm:prSet/>
      <dgm:spPr/>
      <dgm:t>
        <a:bodyPr/>
        <a:lstStyle/>
        <a:p>
          <a:endParaRPr lang="en-US"/>
        </a:p>
      </dgm:t>
    </dgm:pt>
    <dgm:pt modelId="{2AC96ABE-6229-4A0C-BD3B-30B9D4EB181A}">
      <dgm:prSet custT="1"/>
      <dgm:spPr>
        <a:solidFill>
          <a:schemeClr val="accent6">
            <a:lumMod val="75000"/>
          </a:schemeClr>
        </a:solidFill>
      </dgm:spPr>
      <dgm:t>
        <a:bodyPr/>
        <a:lstStyle/>
        <a:p>
          <a:r>
            <a:rPr lang="en-US" sz="1200" b="1"/>
            <a:t>CDCiber</a:t>
          </a:r>
        </a:p>
      </dgm:t>
    </dgm:pt>
    <dgm:pt modelId="{770F86E5-0339-4E47-8DE1-6524BAE3845E}" type="parTrans" cxnId="{C4BD8D8E-604E-469E-BACC-C4EAB8EFC097}">
      <dgm:prSet/>
      <dgm:spPr/>
      <dgm:t>
        <a:bodyPr/>
        <a:lstStyle/>
        <a:p>
          <a:endParaRPr lang="en-US" sz="2000" b="1"/>
        </a:p>
      </dgm:t>
    </dgm:pt>
    <dgm:pt modelId="{4DC8498B-31A7-4E3B-857E-F069E61D4E7C}" type="sibTrans" cxnId="{C4BD8D8E-604E-469E-BACC-C4EAB8EFC097}">
      <dgm:prSet/>
      <dgm:spPr/>
      <dgm:t>
        <a:bodyPr/>
        <a:lstStyle/>
        <a:p>
          <a:endParaRPr lang="en-US"/>
        </a:p>
      </dgm:t>
    </dgm:pt>
    <dgm:pt modelId="{6F339C09-AB1C-487F-84F6-FEB313EBF68A}">
      <dgm:prSet custT="1"/>
      <dgm:spPr>
        <a:solidFill>
          <a:schemeClr val="accent6">
            <a:lumMod val="75000"/>
          </a:schemeClr>
        </a:solidFill>
      </dgm:spPr>
      <dgm:t>
        <a:bodyPr/>
        <a:lstStyle/>
        <a:p>
          <a:r>
            <a:rPr lang="en-US" sz="1200" b="1" dirty="0"/>
            <a:t>CTR.br</a:t>
          </a:r>
        </a:p>
      </dgm:t>
    </dgm:pt>
    <dgm:pt modelId="{A162DF91-8407-46B1-A0AA-1125CA92A877}" type="parTrans" cxnId="{75E1CB4B-E0EA-49A5-9650-BF967877BA2E}">
      <dgm:prSet/>
      <dgm:spPr/>
      <dgm:t>
        <a:bodyPr/>
        <a:lstStyle/>
        <a:p>
          <a:endParaRPr lang="en-US" sz="2000" b="1"/>
        </a:p>
      </dgm:t>
    </dgm:pt>
    <dgm:pt modelId="{E0B80F00-4230-400C-8C6A-31FFE080DBD4}" type="sibTrans" cxnId="{75E1CB4B-E0EA-49A5-9650-BF967877BA2E}">
      <dgm:prSet/>
      <dgm:spPr/>
      <dgm:t>
        <a:bodyPr/>
        <a:lstStyle/>
        <a:p>
          <a:endParaRPr lang="en-US"/>
        </a:p>
      </dgm:t>
    </dgm:pt>
    <dgm:pt modelId="{789F3BA6-39A0-47E7-A1D4-2909C2C20521}">
      <dgm:prSet custT="1"/>
      <dgm:spPr>
        <a:solidFill>
          <a:schemeClr val="accent6">
            <a:lumMod val="75000"/>
          </a:schemeClr>
        </a:solidFill>
      </dgm:spPr>
      <dgm:t>
        <a:bodyPr/>
        <a:lstStyle/>
        <a:p>
          <a:r>
            <a:rPr lang="en-US" sz="1200" b="1"/>
            <a:t>Police</a:t>
          </a:r>
        </a:p>
      </dgm:t>
    </dgm:pt>
    <dgm:pt modelId="{0713D259-2DBD-415D-AD6C-CE2C8598EA39}" type="parTrans" cxnId="{C264518E-1E7E-4444-9C7C-3BDB0873868F}">
      <dgm:prSet/>
      <dgm:spPr/>
      <dgm:t>
        <a:bodyPr/>
        <a:lstStyle/>
        <a:p>
          <a:endParaRPr lang="en-US" sz="2000" b="1"/>
        </a:p>
      </dgm:t>
    </dgm:pt>
    <dgm:pt modelId="{CB9708F3-7C27-4ACD-B20B-ECFEC612F9D3}" type="sibTrans" cxnId="{C264518E-1E7E-4444-9C7C-3BDB0873868F}">
      <dgm:prSet/>
      <dgm:spPr/>
      <dgm:t>
        <a:bodyPr/>
        <a:lstStyle/>
        <a:p>
          <a:endParaRPr lang="en-US"/>
        </a:p>
      </dgm:t>
    </dgm:pt>
    <dgm:pt modelId="{2613690C-1B57-48DB-94ED-A5490ECA0087}">
      <dgm:prSet custT="1"/>
      <dgm:spPr>
        <a:solidFill>
          <a:schemeClr val="accent6">
            <a:lumMod val="75000"/>
          </a:schemeClr>
        </a:solidFill>
      </dgm:spPr>
      <dgm:t>
        <a:bodyPr/>
        <a:lstStyle/>
        <a:p>
          <a:r>
            <a:rPr lang="en-US" sz="1200" b="1" dirty="0"/>
            <a:t>ABIN</a:t>
          </a:r>
        </a:p>
      </dgm:t>
    </dgm:pt>
    <dgm:pt modelId="{B2265217-2353-41C3-A8DA-AB8A941C34FF}" type="parTrans" cxnId="{003D98A2-0775-4524-84C7-022D845BF84E}">
      <dgm:prSet/>
      <dgm:spPr/>
      <dgm:t>
        <a:bodyPr/>
        <a:lstStyle/>
        <a:p>
          <a:endParaRPr lang="en-US" sz="2000" b="1"/>
        </a:p>
      </dgm:t>
    </dgm:pt>
    <dgm:pt modelId="{01116343-150F-441B-AAB9-6605E2288F5B}" type="sibTrans" cxnId="{003D98A2-0775-4524-84C7-022D845BF84E}">
      <dgm:prSet/>
      <dgm:spPr/>
      <dgm:t>
        <a:bodyPr/>
        <a:lstStyle/>
        <a:p>
          <a:endParaRPr lang="en-US"/>
        </a:p>
      </dgm:t>
    </dgm:pt>
    <dgm:pt modelId="{19195AE0-6C20-4FBD-A700-A85908844D97}">
      <dgm:prSet custT="1"/>
      <dgm:spPr>
        <a:solidFill>
          <a:schemeClr val="accent6">
            <a:lumMod val="75000"/>
          </a:schemeClr>
        </a:solidFill>
      </dgm:spPr>
      <dgm:t>
        <a:bodyPr/>
        <a:lstStyle/>
        <a:p>
          <a:r>
            <a:rPr lang="en-US" sz="1200" b="1"/>
            <a:t>MJ</a:t>
          </a:r>
        </a:p>
      </dgm:t>
    </dgm:pt>
    <dgm:pt modelId="{4022B46C-41A9-49F9-A9DE-97E29C8B6D1F}" type="sibTrans" cxnId="{08321D98-AC30-46FF-93B2-EC0449BDE9ED}">
      <dgm:prSet/>
      <dgm:spPr/>
      <dgm:t>
        <a:bodyPr/>
        <a:lstStyle/>
        <a:p>
          <a:endParaRPr lang="en-US"/>
        </a:p>
      </dgm:t>
    </dgm:pt>
    <dgm:pt modelId="{2A1E7B6C-DDB6-48A4-AB54-012C319EF301}" type="parTrans" cxnId="{08321D98-AC30-46FF-93B2-EC0449BDE9ED}">
      <dgm:prSet/>
      <dgm:spPr/>
      <dgm:t>
        <a:bodyPr/>
        <a:lstStyle/>
        <a:p>
          <a:endParaRPr lang="en-US" sz="2000" b="1"/>
        </a:p>
      </dgm:t>
    </dgm:pt>
    <dgm:pt modelId="{72ED4CDD-9E3A-48F2-BC1B-39ED0DF121CA}" type="pres">
      <dgm:prSet presAssocID="{3901B839-3916-4459-A8E1-15C600F67FA3}" presName="hierChild1" presStyleCnt="0">
        <dgm:presLayoutVars>
          <dgm:orgChart val="1"/>
          <dgm:chPref val="1"/>
          <dgm:dir/>
          <dgm:animOne val="branch"/>
          <dgm:animLvl val="lvl"/>
          <dgm:resizeHandles/>
        </dgm:presLayoutVars>
      </dgm:prSet>
      <dgm:spPr/>
    </dgm:pt>
    <dgm:pt modelId="{913534A6-E809-48D1-AF76-49DFAC2FCAAC}" type="pres">
      <dgm:prSet presAssocID="{6D85DEA6-7DCC-4254-8060-9141201B7BE1}" presName="hierRoot1" presStyleCnt="0">
        <dgm:presLayoutVars>
          <dgm:hierBranch val="init"/>
        </dgm:presLayoutVars>
      </dgm:prSet>
      <dgm:spPr/>
    </dgm:pt>
    <dgm:pt modelId="{93D50F26-B36F-4C71-B7E9-BF9B2F547CC9}" type="pres">
      <dgm:prSet presAssocID="{6D85DEA6-7DCC-4254-8060-9141201B7BE1}" presName="rootComposite1" presStyleCnt="0"/>
      <dgm:spPr/>
    </dgm:pt>
    <dgm:pt modelId="{ABF40624-883A-4478-8061-A57E28D01C99}" type="pres">
      <dgm:prSet presAssocID="{6D85DEA6-7DCC-4254-8060-9141201B7BE1}" presName="rootText1" presStyleLbl="node0" presStyleIdx="0" presStyleCnt="1" custLinFactY="-13795" custLinFactNeighborX="8333" custLinFactNeighborY="-100000">
        <dgm:presLayoutVars>
          <dgm:chPref val="3"/>
        </dgm:presLayoutVars>
      </dgm:prSet>
      <dgm:spPr/>
    </dgm:pt>
    <dgm:pt modelId="{A5BB3DA8-523A-44F9-BF6E-E9175BB46020}" type="pres">
      <dgm:prSet presAssocID="{6D85DEA6-7DCC-4254-8060-9141201B7BE1}" presName="rootConnector1" presStyleLbl="node1" presStyleIdx="0" presStyleCnt="0"/>
      <dgm:spPr/>
    </dgm:pt>
    <dgm:pt modelId="{112E8742-9BCA-4B6E-962A-AFE906BC403B}" type="pres">
      <dgm:prSet presAssocID="{6D85DEA6-7DCC-4254-8060-9141201B7BE1}" presName="hierChild2" presStyleCnt="0"/>
      <dgm:spPr/>
    </dgm:pt>
    <dgm:pt modelId="{39E7C0C7-558F-49AE-BB53-B732549475AF}" type="pres">
      <dgm:prSet presAssocID="{B3EF0301-0E26-4CCB-B10F-F68A2FB7D9C2}" presName="Name37" presStyleLbl="parChTrans1D2" presStyleIdx="0" presStyleCnt="2"/>
      <dgm:spPr/>
    </dgm:pt>
    <dgm:pt modelId="{6C758053-25E9-4C2E-9006-91CD8CF9FE17}" type="pres">
      <dgm:prSet presAssocID="{108177D6-E8EC-47C2-B650-3AC98B6AD25D}" presName="hierRoot2" presStyleCnt="0">
        <dgm:presLayoutVars>
          <dgm:hierBranch val="init"/>
        </dgm:presLayoutVars>
      </dgm:prSet>
      <dgm:spPr/>
    </dgm:pt>
    <dgm:pt modelId="{44112523-093E-477D-8170-9195262F172A}" type="pres">
      <dgm:prSet presAssocID="{108177D6-E8EC-47C2-B650-3AC98B6AD25D}" presName="rootComposite" presStyleCnt="0"/>
      <dgm:spPr/>
    </dgm:pt>
    <dgm:pt modelId="{FD404C2F-D160-42CF-88BF-E29E4AD38E66}" type="pres">
      <dgm:prSet presAssocID="{108177D6-E8EC-47C2-B650-3AC98B6AD25D}" presName="rootText" presStyleLbl="node2" presStyleIdx="0" presStyleCnt="2">
        <dgm:presLayoutVars>
          <dgm:chPref val="3"/>
        </dgm:presLayoutVars>
      </dgm:prSet>
      <dgm:spPr/>
    </dgm:pt>
    <dgm:pt modelId="{4DA3F306-D1AD-4ABF-B17D-44EA97CC33A0}" type="pres">
      <dgm:prSet presAssocID="{108177D6-E8EC-47C2-B650-3AC98B6AD25D}" presName="rootConnector" presStyleLbl="node2" presStyleIdx="0" presStyleCnt="2"/>
      <dgm:spPr/>
    </dgm:pt>
    <dgm:pt modelId="{01FC38DA-A92E-4255-8ED9-B1C1D99AD5CD}" type="pres">
      <dgm:prSet presAssocID="{108177D6-E8EC-47C2-B650-3AC98B6AD25D}" presName="hierChild4" presStyleCnt="0"/>
      <dgm:spPr/>
    </dgm:pt>
    <dgm:pt modelId="{2E3250C8-1BDB-4522-8B19-C42BF7BFF09D}" type="pres">
      <dgm:prSet presAssocID="{D53FE7F8-4EE4-45FD-9D6A-9B504007BEAC}" presName="Name37" presStyleLbl="parChTrans1D3" presStyleIdx="0" presStyleCnt="5"/>
      <dgm:spPr/>
    </dgm:pt>
    <dgm:pt modelId="{105AD0B8-F63B-41C5-AE4F-D04FE9823226}" type="pres">
      <dgm:prSet presAssocID="{51E36556-AAC1-40A7-B1AF-3B2EBBA7BAB7}" presName="hierRoot2" presStyleCnt="0">
        <dgm:presLayoutVars>
          <dgm:hierBranch val="init"/>
        </dgm:presLayoutVars>
      </dgm:prSet>
      <dgm:spPr/>
    </dgm:pt>
    <dgm:pt modelId="{29997F20-E7F6-4CA1-8D63-A4DA1AA6C3D9}" type="pres">
      <dgm:prSet presAssocID="{51E36556-AAC1-40A7-B1AF-3B2EBBA7BAB7}" presName="rootComposite" presStyleCnt="0"/>
      <dgm:spPr/>
    </dgm:pt>
    <dgm:pt modelId="{108E7A1A-7E7B-4C68-A1BE-431D14B36234}" type="pres">
      <dgm:prSet presAssocID="{51E36556-AAC1-40A7-B1AF-3B2EBBA7BAB7}" presName="rootText" presStyleLbl="node3" presStyleIdx="0" presStyleCnt="5" custLinFactNeighborX="15763" custLinFactNeighborY="-3779">
        <dgm:presLayoutVars>
          <dgm:chPref val="3"/>
        </dgm:presLayoutVars>
      </dgm:prSet>
      <dgm:spPr/>
    </dgm:pt>
    <dgm:pt modelId="{AE7A8B1C-E276-41D5-8E02-A82AAB1CF935}" type="pres">
      <dgm:prSet presAssocID="{51E36556-AAC1-40A7-B1AF-3B2EBBA7BAB7}" presName="rootConnector" presStyleLbl="node3" presStyleIdx="0" presStyleCnt="5"/>
      <dgm:spPr/>
    </dgm:pt>
    <dgm:pt modelId="{35B8D97F-15D8-441B-8F15-70D6090A2455}" type="pres">
      <dgm:prSet presAssocID="{51E36556-AAC1-40A7-B1AF-3B2EBBA7BAB7}" presName="hierChild4" presStyleCnt="0"/>
      <dgm:spPr/>
    </dgm:pt>
    <dgm:pt modelId="{1D20C0F3-026E-4953-858E-758C6CE7AF69}" type="pres">
      <dgm:prSet presAssocID="{5E324DAD-98F8-43B8-B8FD-D4F4EF5AC01C}" presName="Name37" presStyleLbl="parChTrans1D4" presStyleIdx="0" presStyleCnt="4"/>
      <dgm:spPr/>
    </dgm:pt>
    <dgm:pt modelId="{25796972-6EC3-4889-ADD3-826107AB2D4F}" type="pres">
      <dgm:prSet presAssocID="{AEFFCFA8-430B-45FE-8184-BA1E002C0D4A}" presName="hierRoot2" presStyleCnt="0">
        <dgm:presLayoutVars>
          <dgm:hierBranch val="init"/>
        </dgm:presLayoutVars>
      </dgm:prSet>
      <dgm:spPr/>
    </dgm:pt>
    <dgm:pt modelId="{6B1C868B-4FA7-4CBE-8D6C-9E714F992D34}" type="pres">
      <dgm:prSet presAssocID="{AEFFCFA8-430B-45FE-8184-BA1E002C0D4A}" presName="rootComposite" presStyleCnt="0"/>
      <dgm:spPr/>
    </dgm:pt>
    <dgm:pt modelId="{887D0DFF-4145-41FC-8E36-1C2BD58C9A98}" type="pres">
      <dgm:prSet presAssocID="{AEFFCFA8-430B-45FE-8184-BA1E002C0D4A}" presName="rootText" presStyleLbl="node4" presStyleIdx="0" presStyleCnt="4" custScaleX="118587" custLinFactNeighborX="15763" custLinFactNeighborY="12803">
        <dgm:presLayoutVars>
          <dgm:chPref val="3"/>
        </dgm:presLayoutVars>
      </dgm:prSet>
      <dgm:spPr/>
    </dgm:pt>
    <dgm:pt modelId="{859CDB28-DCDF-4BD0-A7DB-258B041A0B73}" type="pres">
      <dgm:prSet presAssocID="{AEFFCFA8-430B-45FE-8184-BA1E002C0D4A}" presName="rootConnector" presStyleLbl="node4" presStyleIdx="0" presStyleCnt="4"/>
      <dgm:spPr/>
    </dgm:pt>
    <dgm:pt modelId="{CDC6489A-3006-4B4A-8F9B-6860A3933F6E}" type="pres">
      <dgm:prSet presAssocID="{AEFFCFA8-430B-45FE-8184-BA1E002C0D4A}" presName="hierChild4" presStyleCnt="0"/>
      <dgm:spPr/>
    </dgm:pt>
    <dgm:pt modelId="{C57C53CE-C19D-4ECF-AA67-5555FBF1D4DC}" type="pres">
      <dgm:prSet presAssocID="{770F86E5-0339-4E47-8DE1-6524BAE3845E}" presName="Name37" presStyleLbl="parChTrans1D4" presStyleIdx="1" presStyleCnt="4"/>
      <dgm:spPr/>
    </dgm:pt>
    <dgm:pt modelId="{595D7D81-1E54-4C0F-8131-872BC4090C25}" type="pres">
      <dgm:prSet presAssocID="{2AC96ABE-6229-4A0C-BD3B-30B9D4EB181A}" presName="hierRoot2" presStyleCnt="0">
        <dgm:presLayoutVars>
          <dgm:hierBranch val="init"/>
        </dgm:presLayoutVars>
      </dgm:prSet>
      <dgm:spPr/>
    </dgm:pt>
    <dgm:pt modelId="{3074A088-0BDA-46F3-85FE-3DC0D3B5BFA3}" type="pres">
      <dgm:prSet presAssocID="{2AC96ABE-6229-4A0C-BD3B-30B9D4EB181A}" presName="rootComposite" presStyleCnt="0"/>
      <dgm:spPr/>
    </dgm:pt>
    <dgm:pt modelId="{96833A74-4D21-4E12-9269-0E62DD70675B}" type="pres">
      <dgm:prSet presAssocID="{2AC96ABE-6229-4A0C-BD3B-30B9D4EB181A}" presName="rootText" presStyleLbl="node4" presStyleIdx="1" presStyleCnt="4" custLinFactNeighborX="-9237" custLinFactNeighborY="-6996">
        <dgm:presLayoutVars>
          <dgm:chPref val="3"/>
        </dgm:presLayoutVars>
      </dgm:prSet>
      <dgm:spPr/>
    </dgm:pt>
    <dgm:pt modelId="{E132DA2C-EE21-43C8-9610-5A0046FBD35A}" type="pres">
      <dgm:prSet presAssocID="{2AC96ABE-6229-4A0C-BD3B-30B9D4EB181A}" presName="rootConnector" presStyleLbl="node4" presStyleIdx="1" presStyleCnt="4"/>
      <dgm:spPr/>
    </dgm:pt>
    <dgm:pt modelId="{D5CE25A3-5AD4-42D5-B99A-0EB28C83C6D3}" type="pres">
      <dgm:prSet presAssocID="{2AC96ABE-6229-4A0C-BD3B-30B9D4EB181A}" presName="hierChild4" presStyleCnt="0"/>
      <dgm:spPr/>
    </dgm:pt>
    <dgm:pt modelId="{5655CF1B-8D3F-4985-9E3F-F5C9AFD13E50}" type="pres">
      <dgm:prSet presAssocID="{2AC96ABE-6229-4A0C-BD3B-30B9D4EB181A}" presName="hierChild5" presStyleCnt="0"/>
      <dgm:spPr/>
    </dgm:pt>
    <dgm:pt modelId="{337E34E5-D6AB-4AC0-A744-27710E0AFCE5}" type="pres">
      <dgm:prSet presAssocID="{AEFFCFA8-430B-45FE-8184-BA1E002C0D4A}" presName="hierChild5" presStyleCnt="0"/>
      <dgm:spPr/>
    </dgm:pt>
    <dgm:pt modelId="{8821DD72-5EFD-455A-B7F6-8CBA3280BED6}" type="pres">
      <dgm:prSet presAssocID="{51E36556-AAC1-40A7-B1AF-3B2EBBA7BAB7}" presName="hierChild5" presStyleCnt="0"/>
      <dgm:spPr/>
    </dgm:pt>
    <dgm:pt modelId="{68E6BC5D-E23B-4E0A-90A0-FD75C2F79009}" type="pres">
      <dgm:prSet presAssocID="{5198D2E5-D29E-4E62-8BD6-0838BAA50062}" presName="Name37" presStyleLbl="parChTrans1D3" presStyleIdx="1" presStyleCnt="5"/>
      <dgm:spPr/>
    </dgm:pt>
    <dgm:pt modelId="{C61A56E7-EB03-4E0B-A2B1-2695DEC4D894}" type="pres">
      <dgm:prSet presAssocID="{DE124767-8B04-4B67-AB5C-41A9C4CBDDA2}" presName="hierRoot2" presStyleCnt="0">
        <dgm:presLayoutVars>
          <dgm:hierBranch val="init"/>
        </dgm:presLayoutVars>
      </dgm:prSet>
      <dgm:spPr/>
    </dgm:pt>
    <dgm:pt modelId="{7C3A12F3-B6E2-4962-92EB-C8D6F4B5C9FE}" type="pres">
      <dgm:prSet presAssocID="{DE124767-8B04-4B67-AB5C-41A9C4CBDDA2}" presName="rootComposite" presStyleCnt="0"/>
      <dgm:spPr/>
    </dgm:pt>
    <dgm:pt modelId="{158F4027-2F68-4320-B981-B1BFB51890BE}" type="pres">
      <dgm:prSet presAssocID="{DE124767-8B04-4B67-AB5C-41A9C4CBDDA2}" presName="rootText" presStyleLbl="node3" presStyleIdx="1" presStyleCnt="5">
        <dgm:presLayoutVars>
          <dgm:chPref val="3"/>
        </dgm:presLayoutVars>
      </dgm:prSet>
      <dgm:spPr/>
    </dgm:pt>
    <dgm:pt modelId="{3ED175BF-EF70-4F10-8D2C-2FCB0DB9C8BA}" type="pres">
      <dgm:prSet presAssocID="{DE124767-8B04-4B67-AB5C-41A9C4CBDDA2}" presName="rootConnector" presStyleLbl="node3" presStyleIdx="1" presStyleCnt="5"/>
      <dgm:spPr/>
    </dgm:pt>
    <dgm:pt modelId="{30C6C091-CDBF-406F-B77A-73FFBF84DAE9}" type="pres">
      <dgm:prSet presAssocID="{DE124767-8B04-4B67-AB5C-41A9C4CBDDA2}" presName="hierChild4" presStyleCnt="0"/>
      <dgm:spPr/>
    </dgm:pt>
    <dgm:pt modelId="{743DDEDE-A2F2-4F65-B56A-816078DB50FA}" type="pres">
      <dgm:prSet presAssocID="{DE124767-8B04-4B67-AB5C-41A9C4CBDDA2}" presName="hierChild5" presStyleCnt="0"/>
      <dgm:spPr/>
    </dgm:pt>
    <dgm:pt modelId="{8DDB9451-EABA-401D-B3C6-09923DF90F01}" type="pres">
      <dgm:prSet presAssocID="{E11DD12C-C88A-484F-9379-90835DE078E7}" presName="Name37" presStyleLbl="parChTrans1D3" presStyleIdx="2" presStyleCnt="5"/>
      <dgm:spPr/>
    </dgm:pt>
    <dgm:pt modelId="{FA81C6AB-97DE-4B8B-B84A-921B47587E5F}" type="pres">
      <dgm:prSet presAssocID="{AA48F5DF-04CA-41F8-B3D0-534D130FE941}" presName="hierRoot2" presStyleCnt="0">
        <dgm:presLayoutVars>
          <dgm:hierBranch val="init"/>
        </dgm:presLayoutVars>
      </dgm:prSet>
      <dgm:spPr/>
    </dgm:pt>
    <dgm:pt modelId="{0D36D371-0B61-4571-9C08-C84557F8F10C}" type="pres">
      <dgm:prSet presAssocID="{AA48F5DF-04CA-41F8-B3D0-534D130FE941}" presName="rootComposite" presStyleCnt="0"/>
      <dgm:spPr/>
    </dgm:pt>
    <dgm:pt modelId="{6CFC33C6-CEB2-4201-B04A-79CEA6F67624}" type="pres">
      <dgm:prSet presAssocID="{AA48F5DF-04CA-41F8-B3D0-534D130FE941}" presName="rootText" presStyleLbl="node3" presStyleIdx="2" presStyleCnt="5">
        <dgm:presLayoutVars>
          <dgm:chPref val="3"/>
        </dgm:presLayoutVars>
      </dgm:prSet>
      <dgm:spPr/>
    </dgm:pt>
    <dgm:pt modelId="{50AF8012-897A-4E39-9546-53CDC7E150D2}" type="pres">
      <dgm:prSet presAssocID="{AA48F5DF-04CA-41F8-B3D0-534D130FE941}" presName="rootConnector" presStyleLbl="node3" presStyleIdx="2" presStyleCnt="5"/>
      <dgm:spPr/>
    </dgm:pt>
    <dgm:pt modelId="{E111643B-4E19-4037-9AF2-624092EEF037}" type="pres">
      <dgm:prSet presAssocID="{AA48F5DF-04CA-41F8-B3D0-534D130FE941}" presName="hierChild4" presStyleCnt="0"/>
      <dgm:spPr/>
    </dgm:pt>
    <dgm:pt modelId="{B3147601-7CF7-4F53-941C-A6C33A33B6E8}" type="pres">
      <dgm:prSet presAssocID="{AA48F5DF-04CA-41F8-B3D0-534D130FE941}" presName="hierChild5" presStyleCnt="0"/>
      <dgm:spPr/>
    </dgm:pt>
    <dgm:pt modelId="{D9A7B302-079C-4325-8FA8-DC3D3E4BE4CD}" type="pres">
      <dgm:prSet presAssocID="{108177D6-E8EC-47C2-B650-3AC98B6AD25D}" presName="hierChild5" presStyleCnt="0"/>
      <dgm:spPr/>
    </dgm:pt>
    <dgm:pt modelId="{5223E732-1C20-45A4-8481-52DE415B01B1}" type="pres">
      <dgm:prSet presAssocID="{10744009-0C4D-417A-9B44-A19718AAAF6E}" presName="Name37" presStyleLbl="parChTrans1D2" presStyleIdx="1" presStyleCnt="2"/>
      <dgm:spPr/>
    </dgm:pt>
    <dgm:pt modelId="{1B4FFCA6-CBE0-4985-A57F-F7A73CC6EAD1}" type="pres">
      <dgm:prSet presAssocID="{C5CC9D63-919F-44FD-BE0C-6D22F90D6FC2}" presName="hierRoot2" presStyleCnt="0">
        <dgm:presLayoutVars>
          <dgm:hierBranch val="init"/>
        </dgm:presLayoutVars>
      </dgm:prSet>
      <dgm:spPr/>
    </dgm:pt>
    <dgm:pt modelId="{BE59FC87-661F-4108-91D3-8AA2BA0F3CCD}" type="pres">
      <dgm:prSet presAssocID="{C5CC9D63-919F-44FD-BE0C-6D22F90D6FC2}" presName="rootComposite" presStyleCnt="0"/>
      <dgm:spPr/>
    </dgm:pt>
    <dgm:pt modelId="{A743A90F-9EBB-470D-AE8A-F497CF5DB13E}" type="pres">
      <dgm:prSet presAssocID="{C5CC9D63-919F-44FD-BE0C-6D22F90D6FC2}" presName="rootText" presStyleLbl="node2" presStyleIdx="1" presStyleCnt="2">
        <dgm:presLayoutVars>
          <dgm:chPref val="3"/>
        </dgm:presLayoutVars>
      </dgm:prSet>
      <dgm:spPr/>
    </dgm:pt>
    <dgm:pt modelId="{67BFA0B1-5B21-4538-9231-BD0DD07ECFBE}" type="pres">
      <dgm:prSet presAssocID="{C5CC9D63-919F-44FD-BE0C-6D22F90D6FC2}" presName="rootConnector" presStyleLbl="node2" presStyleIdx="1" presStyleCnt="2"/>
      <dgm:spPr/>
    </dgm:pt>
    <dgm:pt modelId="{46BC05EC-99F3-469A-A742-609F248586F8}" type="pres">
      <dgm:prSet presAssocID="{C5CC9D63-919F-44FD-BE0C-6D22F90D6FC2}" presName="hierChild4" presStyleCnt="0"/>
      <dgm:spPr/>
    </dgm:pt>
    <dgm:pt modelId="{4DF1D215-0940-401D-B4EE-A7743E87927C}" type="pres">
      <dgm:prSet presAssocID="{A162DF91-8407-46B1-A0AA-1125CA92A877}" presName="Name37" presStyleLbl="parChTrans1D3" presStyleIdx="3" presStyleCnt="5"/>
      <dgm:spPr/>
    </dgm:pt>
    <dgm:pt modelId="{B13B62CD-186A-4749-BF9C-A8933983F153}" type="pres">
      <dgm:prSet presAssocID="{6F339C09-AB1C-487F-84F6-FEB313EBF68A}" presName="hierRoot2" presStyleCnt="0">
        <dgm:presLayoutVars>
          <dgm:hierBranch val="init"/>
        </dgm:presLayoutVars>
      </dgm:prSet>
      <dgm:spPr/>
    </dgm:pt>
    <dgm:pt modelId="{A807AF93-1D02-46A7-B099-BC4F5F290D4F}" type="pres">
      <dgm:prSet presAssocID="{6F339C09-AB1C-487F-84F6-FEB313EBF68A}" presName="rootComposite" presStyleCnt="0"/>
      <dgm:spPr/>
    </dgm:pt>
    <dgm:pt modelId="{8162CE7B-F409-4F7F-9043-A059BA765425}" type="pres">
      <dgm:prSet presAssocID="{6F339C09-AB1C-487F-84F6-FEB313EBF68A}" presName="rootText" presStyleLbl="node3" presStyleIdx="3" presStyleCnt="5">
        <dgm:presLayoutVars>
          <dgm:chPref val="3"/>
        </dgm:presLayoutVars>
      </dgm:prSet>
      <dgm:spPr/>
    </dgm:pt>
    <dgm:pt modelId="{96A9AD6F-06A5-4EDF-A622-1B3F7FDB0060}" type="pres">
      <dgm:prSet presAssocID="{6F339C09-AB1C-487F-84F6-FEB313EBF68A}" presName="rootConnector" presStyleLbl="node3" presStyleIdx="3" presStyleCnt="5"/>
      <dgm:spPr/>
    </dgm:pt>
    <dgm:pt modelId="{359F1F1B-F7BD-4846-B26D-E8A37E64F934}" type="pres">
      <dgm:prSet presAssocID="{6F339C09-AB1C-487F-84F6-FEB313EBF68A}" presName="hierChild4" presStyleCnt="0"/>
      <dgm:spPr/>
    </dgm:pt>
    <dgm:pt modelId="{769A3793-412E-408A-B78A-E2A274719CA3}" type="pres">
      <dgm:prSet presAssocID="{2A1E7B6C-DDB6-48A4-AB54-012C319EF301}" presName="Name37" presStyleLbl="parChTrans1D4" presStyleIdx="2" presStyleCnt="4"/>
      <dgm:spPr/>
    </dgm:pt>
    <dgm:pt modelId="{7F7AAFAE-6CCC-4B59-84B9-CFFC39177101}" type="pres">
      <dgm:prSet presAssocID="{19195AE0-6C20-4FBD-A700-A85908844D97}" presName="hierRoot2" presStyleCnt="0">
        <dgm:presLayoutVars>
          <dgm:hierBranch val="init"/>
        </dgm:presLayoutVars>
      </dgm:prSet>
      <dgm:spPr/>
    </dgm:pt>
    <dgm:pt modelId="{1DB5AC6A-F9D8-4FDF-9E74-2BC7592A00DE}" type="pres">
      <dgm:prSet presAssocID="{19195AE0-6C20-4FBD-A700-A85908844D97}" presName="rootComposite" presStyleCnt="0"/>
      <dgm:spPr/>
    </dgm:pt>
    <dgm:pt modelId="{8973E523-089B-4A2A-A4E3-1469AFDC5101}" type="pres">
      <dgm:prSet presAssocID="{19195AE0-6C20-4FBD-A700-A85908844D97}" presName="rootText" presStyleLbl="node4" presStyleIdx="2" presStyleCnt="4">
        <dgm:presLayoutVars>
          <dgm:chPref val="3"/>
        </dgm:presLayoutVars>
      </dgm:prSet>
      <dgm:spPr/>
    </dgm:pt>
    <dgm:pt modelId="{5D13738B-45E8-4DA8-911E-970D8376C1D0}" type="pres">
      <dgm:prSet presAssocID="{19195AE0-6C20-4FBD-A700-A85908844D97}" presName="rootConnector" presStyleLbl="node4" presStyleIdx="2" presStyleCnt="4"/>
      <dgm:spPr/>
    </dgm:pt>
    <dgm:pt modelId="{A2E8CDD9-2755-4D80-9C47-53F33D36B845}" type="pres">
      <dgm:prSet presAssocID="{19195AE0-6C20-4FBD-A700-A85908844D97}" presName="hierChild4" presStyleCnt="0"/>
      <dgm:spPr/>
    </dgm:pt>
    <dgm:pt modelId="{E2EA76BF-11D9-44AC-A068-84698CF07355}" type="pres">
      <dgm:prSet presAssocID="{19195AE0-6C20-4FBD-A700-A85908844D97}" presName="hierChild5" presStyleCnt="0"/>
      <dgm:spPr/>
    </dgm:pt>
    <dgm:pt modelId="{226CF443-68CD-4556-A8C4-AB352F2667AC}" type="pres">
      <dgm:prSet presAssocID="{0713D259-2DBD-415D-AD6C-CE2C8598EA39}" presName="Name37" presStyleLbl="parChTrans1D4" presStyleIdx="3" presStyleCnt="4"/>
      <dgm:spPr/>
    </dgm:pt>
    <dgm:pt modelId="{47F0CED3-AD7E-45C1-8BB4-FCF47B1D9710}" type="pres">
      <dgm:prSet presAssocID="{789F3BA6-39A0-47E7-A1D4-2909C2C20521}" presName="hierRoot2" presStyleCnt="0">
        <dgm:presLayoutVars>
          <dgm:hierBranch val="init"/>
        </dgm:presLayoutVars>
      </dgm:prSet>
      <dgm:spPr/>
    </dgm:pt>
    <dgm:pt modelId="{4B17DAFD-C171-44DB-A685-6A3F7F1AED6B}" type="pres">
      <dgm:prSet presAssocID="{789F3BA6-39A0-47E7-A1D4-2909C2C20521}" presName="rootComposite" presStyleCnt="0"/>
      <dgm:spPr/>
    </dgm:pt>
    <dgm:pt modelId="{D09237F9-519D-4B8F-B4CE-74E859B4368E}" type="pres">
      <dgm:prSet presAssocID="{789F3BA6-39A0-47E7-A1D4-2909C2C20521}" presName="rootText" presStyleLbl="node4" presStyleIdx="3" presStyleCnt="4">
        <dgm:presLayoutVars>
          <dgm:chPref val="3"/>
        </dgm:presLayoutVars>
      </dgm:prSet>
      <dgm:spPr/>
    </dgm:pt>
    <dgm:pt modelId="{90D9304D-8644-412E-8E71-681E8B041855}" type="pres">
      <dgm:prSet presAssocID="{789F3BA6-39A0-47E7-A1D4-2909C2C20521}" presName="rootConnector" presStyleLbl="node4" presStyleIdx="3" presStyleCnt="4"/>
      <dgm:spPr/>
    </dgm:pt>
    <dgm:pt modelId="{BAC14A40-2CCB-443F-934D-41E9C61E4FD3}" type="pres">
      <dgm:prSet presAssocID="{789F3BA6-39A0-47E7-A1D4-2909C2C20521}" presName="hierChild4" presStyleCnt="0"/>
      <dgm:spPr/>
    </dgm:pt>
    <dgm:pt modelId="{88434CFA-3B42-45DE-A5DC-1C24EFAE9A0B}" type="pres">
      <dgm:prSet presAssocID="{789F3BA6-39A0-47E7-A1D4-2909C2C20521}" presName="hierChild5" presStyleCnt="0"/>
      <dgm:spPr/>
    </dgm:pt>
    <dgm:pt modelId="{32A82B8E-134F-40F5-B364-3DB15B47FB30}" type="pres">
      <dgm:prSet presAssocID="{6F339C09-AB1C-487F-84F6-FEB313EBF68A}" presName="hierChild5" presStyleCnt="0"/>
      <dgm:spPr/>
    </dgm:pt>
    <dgm:pt modelId="{610CCB1E-8D62-4AC6-B3AB-5476A84BE5DD}" type="pres">
      <dgm:prSet presAssocID="{B2265217-2353-41C3-A8DA-AB8A941C34FF}" presName="Name37" presStyleLbl="parChTrans1D3" presStyleIdx="4" presStyleCnt="5"/>
      <dgm:spPr/>
    </dgm:pt>
    <dgm:pt modelId="{D448CD0E-BB42-4328-B69A-845DD5E12544}" type="pres">
      <dgm:prSet presAssocID="{2613690C-1B57-48DB-94ED-A5490ECA0087}" presName="hierRoot2" presStyleCnt="0">
        <dgm:presLayoutVars>
          <dgm:hierBranch val="init"/>
        </dgm:presLayoutVars>
      </dgm:prSet>
      <dgm:spPr/>
    </dgm:pt>
    <dgm:pt modelId="{F98F3D4D-7852-4164-A5FF-D8AFC9F04D32}" type="pres">
      <dgm:prSet presAssocID="{2613690C-1B57-48DB-94ED-A5490ECA0087}" presName="rootComposite" presStyleCnt="0"/>
      <dgm:spPr/>
    </dgm:pt>
    <dgm:pt modelId="{7092407A-9C61-4023-93B5-F0960B10E368}" type="pres">
      <dgm:prSet presAssocID="{2613690C-1B57-48DB-94ED-A5490ECA0087}" presName="rootText" presStyleLbl="node3" presStyleIdx="4" presStyleCnt="5">
        <dgm:presLayoutVars>
          <dgm:chPref val="3"/>
        </dgm:presLayoutVars>
      </dgm:prSet>
      <dgm:spPr/>
    </dgm:pt>
    <dgm:pt modelId="{8224548C-A929-4891-A0C9-47405DE3A7A5}" type="pres">
      <dgm:prSet presAssocID="{2613690C-1B57-48DB-94ED-A5490ECA0087}" presName="rootConnector" presStyleLbl="node3" presStyleIdx="4" presStyleCnt="5"/>
      <dgm:spPr/>
    </dgm:pt>
    <dgm:pt modelId="{EF5FD76C-41DF-4E64-BF8A-4425FA494DE7}" type="pres">
      <dgm:prSet presAssocID="{2613690C-1B57-48DB-94ED-A5490ECA0087}" presName="hierChild4" presStyleCnt="0"/>
      <dgm:spPr/>
    </dgm:pt>
    <dgm:pt modelId="{80FFE13C-B06E-4FE6-B7F1-029D4B639F0E}" type="pres">
      <dgm:prSet presAssocID="{2613690C-1B57-48DB-94ED-A5490ECA0087}" presName="hierChild5" presStyleCnt="0"/>
      <dgm:spPr/>
    </dgm:pt>
    <dgm:pt modelId="{99F14E6C-54BE-4D7A-822F-7A16F374BD8B}" type="pres">
      <dgm:prSet presAssocID="{C5CC9D63-919F-44FD-BE0C-6D22F90D6FC2}" presName="hierChild5" presStyleCnt="0"/>
      <dgm:spPr/>
    </dgm:pt>
    <dgm:pt modelId="{EFF3F49E-D2FB-4934-A87B-DCEB00D29C31}" type="pres">
      <dgm:prSet presAssocID="{6D85DEA6-7DCC-4254-8060-9141201B7BE1}" presName="hierChild3" presStyleCnt="0"/>
      <dgm:spPr/>
    </dgm:pt>
  </dgm:ptLst>
  <dgm:cxnLst>
    <dgm:cxn modelId="{C3C8C50D-5609-41DA-A6EE-FF9C1479F36B}" type="presOf" srcId="{DE124767-8B04-4B67-AB5C-41A9C4CBDDA2}" destId="{158F4027-2F68-4320-B981-B1BFB51890BE}" srcOrd="0" destOrd="0" presId="urn:microsoft.com/office/officeart/2005/8/layout/orgChart1"/>
    <dgm:cxn modelId="{57676211-BDC8-4414-8828-0D45106BB706}" srcId="{3901B839-3916-4459-A8E1-15C600F67FA3}" destId="{6D85DEA6-7DCC-4254-8060-9141201B7BE1}" srcOrd="0" destOrd="0" parTransId="{A06DEE83-F1C3-4F5B-8B2E-DE59D2742AFD}" sibTransId="{12AC5CC3-00F3-44A5-B1C4-56C52A7AA159}"/>
    <dgm:cxn modelId="{8C948911-B80C-45A1-9333-28F7F4DE629C}" type="presOf" srcId="{AEFFCFA8-430B-45FE-8184-BA1E002C0D4A}" destId="{859CDB28-DCDF-4BD0-A7DB-258B041A0B73}" srcOrd="1" destOrd="0" presId="urn:microsoft.com/office/officeart/2005/8/layout/orgChart1"/>
    <dgm:cxn modelId="{8D09AE1D-3EEB-403D-A94A-AB8CD8323250}" type="presOf" srcId="{108177D6-E8EC-47C2-B650-3AC98B6AD25D}" destId="{4DA3F306-D1AD-4ABF-B17D-44EA97CC33A0}" srcOrd="1" destOrd="0" presId="urn:microsoft.com/office/officeart/2005/8/layout/orgChart1"/>
    <dgm:cxn modelId="{34792A22-A164-41F3-8E9E-AEC33FA4A0A4}" srcId="{108177D6-E8EC-47C2-B650-3AC98B6AD25D}" destId="{AA48F5DF-04CA-41F8-B3D0-534D130FE941}" srcOrd="2" destOrd="0" parTransId="{E11DD12C-C88A-484F-9379-90835DE078E7}" sibTransId="{E8D1E2C2-BF68-4CB4-98A0-3C4BA171D9C1}"/>
    <dgm:cxn modelId="{EFB12C26-99F9-4811-BB7E-C83463187247}" type="presOf" srcId="{AA48F5DF-04CA-41F8-B3D0-534D130FE941}" destId="{50AF8012-897A-4E39-9546-53CDC7E150D2}" srcOrd="1" destOrd="0" presId="urn:microsoft.com/office/officeart/2005/8/layout/orgChart1"/>
    <dgm:cxn modelId="{AF096427-894F-472A-A4E0-016B0B9C1444}" type="presOf" srcId="{D53FE7F8-4EE4-45FD-9D6A-9B504007BEAC}" destId="{2E3250C8-1BDB-4522-8B19-C42BF7BFF09D}" srcOrd="0" destOrd="0" presId="urn:microsoft.com/office/officeart/2005/8/layout/orgChart1"/>
    <dgm:cxn modelId="{29AED229-139E-4213-989B-1A5569CFAD16}" type="presOf" srcId="{5198D2E5-D29E-4E62-8BD6-0838BAA50062}" destId="{68E6BC5D-E23B-4E0A-90A0-FD75C2F79009}" srcOrd="0" destOrd="0" presId="urn:microsoft.com/office/officeart/2005/8/layout/orgChart1"/>
    <dgm:cxn modelId="{FE24142B-A656-4D93-B97C-9610EA404E89}" type="presOf" srcId="{6D85DEA6-7DCC-4254-8060-9141201B7BE1}" destId="{ABF40624-883A-4478-8061-A57E28D01C99}" srcOrd="0" destOrd="0" presId="urn:microsoft.com/office/officeart/2005/8/layout/orgChart1"/>
    <dgm:cxn modelId="{DFF9A232-2D8B-4A4E-AE09-C056CD580BB2}" type="presOf" srcId="{789F3BA6-39A0-47E7-A1D4-2909C2C20521}" destId="{90D9304D-8644-412E-8E71-681E8B041855}" srcOrd="1" destOrd="0" presId="urn:microsoft.com/office/officeart/2005/8/layout/orgChart1"/>
    <dgm:cxn modelId="{1A86C033-A577-4CCA-8D8C-9705E83E08BB}" type="presOf" srcId="{51E36556-AAC1-40A7-B1AF-3B2EBBA7BAB7}" destId="{108E7A1A-7E7B-4C68-A1BE-431D14B36234}" srcOrd="0" destOrd="0" presId="urn:microsoft.com/office/officeart/2005/8/layout/orgChart1"/>
    <dgm:cxn modelId="{8B365F34-6579-43CB-AAEC-C08FCA9DA780}" type="presOf" srcId="{2A1E7B6C-DDB6-48A4-AB54-012C319EF301}" destId="{769A3793-412E-408A-B78A-E2A274719CA3}" srcOrd="0" destOrd="0" presId="urn:microsoft.com/office/officeart/2005/8/layout/orgChart1"/>
    <dgm:cxn modelId="{88859337-FA04-411A-B58F-3234640F08D6}" type="presOf" srcId="{6F339C09-AB1C-487F-84F6-FEB313EBF68A}" destId="{8162CE7B-F409-4F7F-9043-A059BA765425}" srcOrd="0" destOrd="0" presId="urn:microsoft.com/office/officeart/2005/8/layout/orgChart1"/>
    <dgm:cxn modelId="{824BB765-DDC6-4326-94BD-1F1E3EF39F9E}" srcId="{6D85DEA6-7DCC-4254-8060-9141201B7BE1}" destId="{108177D6-E8EC-47C2-B650-3AC98B6AD25D}" srcOrd="0" destOrd="0" parTransId="{B3EF0301-0E26-4CCB-B10F-F68A2FB7D9C2}" sibTransId="{ACF25F59-C311-455E-9237-ADF67AFB8F7E}"/>
    <dgm:cxn modelId="{69156E46-F77A-436E-A8DA-DD792D39FECE}" type="presOf" srcId="{19195AE0-6C20-4FBD-A700-A85908844D97}" destId="{5D13738B-45E8-4DA8-911E-970D8376C1D0}" srcOrd="1" destOrd="0" presId="urn:microsoft.com/office/officeart/2005/8/layout/orgChart1"/>
    <dgm:cxn modelId="{A28BA148-C801-4501-A0D7-470BF97E61E5}" type="presOf" srcId="{789F3BA6-39A0-47E7-A1D4-2909C2C20521}" destId="{D09237F9-519D-4B8F-B4CE-74E859B4368E}" srcOrd="0" destOrd="0" presId="urn:microsoft.com/office/officeart/2005/8/layout/orgChart1"/>
    <dgm:cxn modelId="{75E1CB4B-E0EA-49A5-9650-BF967877BA2E}" srcId="{C5CC9D63-919F-44FD-BE0C-6D22F90D6FC2}" destId="{6F339C09-AB1C-487F-84F6-FEB313EBF68A}" srcOrd="0" destOrd="0" parTransId="{A162DF91-8407-46B1-A0AA-1125CA92A877}" sibTransId="{E0B80F00-4230-400C-8C6A-31FFE080DBD4}"/>
    <dgm:cxn modelId="{A2EA8E80-66D9-45E1-92CE-A46D5D03DD79}" type="presOf" srcId="{B3EF0301-0E26-4CCB-B10F-F68A2FB7D9C2}" destId="{39E7C0C7-558F-49AE-BB53-B732549475AF}" srcOrd="0" destOrd="0" presId="urn:microsoft.com/office/officeart/2005/8/layout/orgChart1"/>
    <dgm:cxn modelId="{6F146383-1186-40A7-AA8B-61A4EB193B26}" type="presOf" srcId="{5E324DAD-98F8-43B8-B8FD-D4F4EF5AC01C}" destId="{1D20C0F3-026E-4953-858E-758C6CE7AF69}" srcOrd="0" destOrd="0" presId="urn:microsoft.com/office/officeart/2005/8/layout/orgChart1"/>
    <dgm:cxn modelId="{C264518E-1E7E-4444-9C7C-3BDB0873868F}" srcId="{6F339C09-AB1C-487F-84F6-FEB313EBF68A}" destId="{789F3BA6-39A0-47E7-A1D4-2909C2C20521}" srcOrd="1" destOrd="0" parTransId="{0713D259-2DBD-415D-AD6C-CE2C8598EA39}" sibTransId="{CB9708F3-7C27-4ACD-B20B-ECFEC612F9D3}"/>
    <dgm:cxn modelId="{C4BD8D8E-604E-469E-BACC-C4EAB8EFC097}" srcId="{AEFFCFA8-430B-45FE-8184-BA1E002C0D4A}" destId="{2AC96ABE-6229-4A0C-BD3B-30B9D4EB181A}" srcOrd="0" destOrd="0" parTransId="{770F86E5-0339-4E47-8DE1-6524BAE3845E}" sibTransId="{4DC8498B-31A7-4E3B-857E-F069E61D4E7C}"/>
    <dgm:cxn modelId="{C9D37A90-65C4-4645-9C5A-9DF3E2251ED4}" type="presOf" srcId="{C5CC9D63-919F-44FD-BE0C-6D22F90D6FC2}" destId="{67BFA0B1-5B21-4538-9231-BD0DD07ECFBE}" srcOrd="1" destOrd="0" presId="urn:microsoft.com/office/officeart/2005/8/layout/orgChart1"/>
    <dgm:cxn modelId="{9982D491-EDF4-4C74-9975-757DF0FA9D9B}" type="presOf" srcId="{51E36556-AAC1-40A7-B1AF-3B2EBBA7BAB7}" destId="{AE7A8B1C-E276-41D5-8E02-A82AAB1CF935}" srcOrd="1" destOrd="0" presId="urn:microsoft.com/office/officeart/2005/8/layout/orgChart1"/>
    <dgm:cxn modelId="{F57D7994-112A-41C8-ABBF-5AC999442A5D}" type="presOf" srcId="{AA48F5DF-04CA-41F8-B3D0-534D130FE941}" destId="{6CFC33C6-CEB2-4201-B04A-79CEA6F67624}" srcOrd="0" destOrd="0" presId="urn:microsoft.com/office/officeart/2005/8/layout/orgChart1"/>
    <dgm:cxn modelId="{9B3B5896-3E5E-49F2-84AE-158857A54853}" type="presOf" srcId="{2AC96ABE-6229-4A0C-BD3B-30B9D4EB181A}" destId="{E132DA2C-EE21-43C8-9610-5A0046FBD35A}" srcOrd="1" destOrd="0" presId="urn:microsoft.com/office/officeart/2005/8/layout/orgChart1"/>
    <dgm:cxn modelId="{08321D98-AC30-46FF-93B2-EC0449BDE9ED}" srcId="{6F339C09-AB1C-487F-84F6-FEB313EBF68A}" destId="{19195AE0-6C20-4FBD-A700-A85908844D97}" srcOrd="0" destOrd="0" parTransId="{2A1E7B6C-DDB6-48A4-AB54-012C319EF301}" sibTransId="{4022B46C-41A9-49F9-A9DE-97E29C8B6D1F}"/>
    <dgm:cxn modelId="{1736DE98-02A0-491D-A3A5-994CD7BE2D31}" type="presOf" srcId="{2613690C-1B57-48DB-94ED-A5490ECA0087}" destId="{8224548C-A929-4891-A0C9-47405DE3A7A5}" srcOrd="1" destOrd="0" presId="urn:microsoft.com/office/officeart/2005/8/layout/orgChart1"/>
    <dgm:cxn modelId="{404EDF9F-35E9-4C11-9CBA-FBD9EF71FE98}" type="presOf" srcId="{108177D6-E8EC-47C2-B650-3AC98B6AD25D}" destId="{FD404C2F-D160-42CF-88BF-E29E4AD38E66}" srcOrd="0" destOrd="0" presId="urn:microsoft.com/office/officeart/2005/8/layout/orgChart1"/>
    <dgm:cxn modelId="{A0312CA2-C19D-49AF-8522-A4FD33E73BD9}" srcId="{6D85DEA6-7DCC-4254-8060-9141201B7BE1}" destId="{C5CC9D63-919F-44FD-BE0C-6D22F90D6FC2}" srcOrd="1" destOrd="0" parTransId="{10744009-0C4D-417A-9B44-A19718AAAF6E}" sibTransId="{5E4E3137-FD28-4303-9284-1B1B4144236B}"/>
    <dgm:cxn modelId="{003D98A2-0775-4524-84C7-022D845BF84E}" srcId="{C5CC9D63-919F-44FD-BE0C-6D22F90D6FC2}" destId="{2613690C-1B57-48DB-94ED-A5490ECA0087}" srcOrd="1" destOrd="0" parTransId="{B2265217-2353-41C3-A8DA-AB8A941C34FF}" sibTransId="{01116343-150F-441B-AAB9-6605E2288F5B}"/>
    <dgm:cxn modelId="{3679ECA7-42A1-4E71-928F-517AF6E9D151}" type="presOf" srcId="{10744009-0C4D-417A-9B44-A19718AAAF6E}" destId="{5223E732-1C20-45A4-8481-52DE415B01B1}" srcOrd="0" destOrd="0" presId="urn:microsoft.com/office/officeart/2005/8/layout/orgChart1"/>
    <dgm:cxn modelId="{9D04CAB7-6D68-4A7A-8855-8951EF00E080}" srcId="{51E36556-AAC1-40A7-B1AF-3B2EBBA7BAB7}" destId="{AEFFCFA8-430B-45FE-8184-BA1E002C0D4A}" srcOrd="0" destOrd="0" parTransId="{5E324DAD-98F8-43B8-B8FD-D4F4EF5AC01C}" sibTransId="{EFAC458F-0374-46B8-AA2E-BC7E9C3EA9E4}"/>
    <dgm:cxn modelId="{CA13A7B9-21BC-4612-AE5B-8A1BDB093B12}" type="presOf" srcId="{B2265217-2353-41C3-A8DA-AB8A941C34FF}" destId="{610CCB1E-8D62-4AC6-B3AB-5476A84BE5DD}" srcOrd="0" destOrd="0" presId="urn:microsoft.com/office/officeart/2005/8/layout/orgChart1"/>
    <dgm:cxn modelId="{FE1F36BF-BF45-434B-BB23-A655A8C34CCE}" type="presOf" srcId="{DE124767-8B04-4B67-AB5C-41A9C4CBDDA2}" destId="{3ED175BF-EF70-4F10-8D2C-2FCB0DB9C8BA}" srcOrd="1" destOrd="0" presId="urn:microsoft.com/office/officeart/2005/8/layout/orgChart1"/>
    <dgm:cxn modelId="{D4B0DEC4-F74B-4703-8137-B79545E28C82}" type="presOf" srcId="{A162DF91-8407-46B1-A0AA-1125CA92A877}" destId="{4DF1D215-0940-401D-B4EE-A7743E87927C}" srcOrd="0" destOrd="0" presId="urn:microsoft.com/office/officeart/2005/8/layout/orgChart1"/>
    <dgm:cxn modelId="{368B5BC9-5FE5-40F2-93A2-B67C4B7F11AD}" srcId="{108177D6-E8EC-47C2-B650-3AC98B6AD25D}" destId="{51E36556-AAC1-40A7-B1AF-3B2EBBA7BAB7}" srcOrd="0" destOrd="0" parTransId="{D53FE7F8-4EE4-45FD-9D6A-9B504007BEAC}" sibTransId="{E178EF81-D825-4759-9499-E792F92EA2F2}"/>
    <dgm:cxn modelId="{DB302ECA-6546-4925-AA46-D973606F27F3}" type="presOf" srcId="{0713D259-2DBD-415D-AD6C-CE2C8598EA39}" destId="{226CF443-68CD-4556-A8C4-AB352F2667AC}" srcOrd="0" destOrd="0" presId="urn:microsoft.com/office/officeart/2005/8/layout/orgChart1"/>
    <dgm:cxn modelId="{FAC460CD-0D0E-489B-86C7-739FAF40E690}" type="presOf" srcId="{6F339C09-AB1C-487F-84F6-FEB313EBF68A}" destId="{96A9AD6F-06A5-4EDF-A622-1B3F7FDB0060}" srcOrd="1" destOrd="0" presId="urn:microsoft.com/office/officeart/2005/8/layout/orgChart1"/>
    <dgm:cxn modelId="{320C2ED0-4A2D-496F-BC0A-86C073A0D956}" type="presOf" srcId="{C5CC9D63-919F-44FD-BE0C-6D22F90D6FC2}" destId="{A743A90F-9EBB-470D-AE8A-F497CF5DB13E}" srcOrd="0" destOrd="0" presId="urn:microsoft.com/office/officeart/2005/8/layout/orgChart1"/>
    <dgm:cxn modelId="{72EEFFDF-9F59-48F2-B533-D940BF7A0C8D}" type="presOf" srcId="{AEFFCFA8-430B-45FE-8184-BA1E002C0D4A}" destId="{887D0DFF-4145-41FC-8E36-1C2BD58C9A98}" srcOrd="0" destOrd="0" presId="urn:microsoft.com/office/officeart/2005/8/layout/orgChart1"/>
    <dgm:cxn modelId="{C0B437E2-B6D5-4DBE-B420-506B05FB528A}" type="presOf" srcId="{2AC96ABE-6229-4A0C-BD3B-30B9D4EB181A}" destId="{96833A74-4D21-4E12-9269-0E62DD70675B}" srcOrd="0" destOrd="0" presId="urn:microsoft.com/office/officeart/2005/8/layout/orgChart1"/>
    <dgm:cxn modelId="{AD4564EB-C39C-4983-BBA9-E3FB3C7F2154}" type="presOf" srcId="{2613690C-1B57-48DB-94ED-A5490ECA0087}" destId="{7092407A-9C61-4023-93B5-F0960B10E368}" srcOrd="0" destOrd="0" presId="urn:microsoft.com/office/officeart/2005/8/layout/orgChart1"/>
    <dgm:cxn modelId="{9082C8EC-A3F0-4DF3-A14D-73F0B8D0EC9B}" type="presOf" srcId="{E11DD12C-C88A-484F-9379-90835DE078E7}" destId="{8DDB9451-EABA-401D-B3C6-09923DF90F01}" srcOrd="0" destOrd="0" presId="urn:microsoft.com/office/officeart/2005/8/layout/orgChart1"/>
    <dgm:cxn modelId="{FB240DEE-AFFC-413E-A084-766AE0245F84}" type="presOf" srcId="{6D85DEA6-7DCC-4254-8060-9141201B7BE1}" destId="{A5BB3DA8-523A-44F9-BF6E-E9175BB46020}" srcOrd="1" destOrd="0" presId="urn:microsoft.com/office/officeart/2005/8/layout/orgChart1"/>
    <dgm:cxn modelId="{65AB1FEE-F464-4056-B8DC-FBA9BF30FC1A}" type="presOf" srcId="{19195AE0-6C20-4FBD-A700-A85908844D97}" destId="{8973E523-089B-4A2A-A4E3-1469AFDC5101}" srcOrd="0" destOrd="0" presId="urn:microsoft.com/office/officeart/2005/8/layout/orgChart1"/>
    <dgm:cxn modelId="{C51766FA-6108-46E9-8A26-E5C3CB3B7C57}" srcId="{108177D6-E8EC-47C2-B650-3AC98B6AD25D}" destId="{DE124767-8B04-4B67-AB5C-41A9C4CBDDA2}" srcOrd="1" destOrd="0" parTransId="{5198D2E5-D29E-4E62-8BD6-0838BAA50062}" sibTransId="{106319D4-41C6-438F-BD79-6833CFA1967B}"/>
    <dgm:cxn modelId="{F32AD6FC-295F-4637-B225-B57ACB6DA963}" type="presOf" srcId="{770F86E5-0339-4E47-8DE1-6524BAE3845E}" destId="{C57C53CE-C19D-4ECF-AA67-5555FBF1D4DC}" srcOrd="0" destOrd="0" presId="urn:microsoft.com/office/officeart/2005/8/layout/orgChart1"/>
    <dgm:cxn modelId="{FBEE4FFD-724B-468A-941F-7D1AB60D50E3}" type="presOf" srcId="{3901B839-3916-4459-A8E1-15C600F67FA3}" destId="{72ED4CDD-9E3A-48F2-BC1B-39ED0DF121CA}" srcOrd="0" destOrd="0" presId="urn:microsoft.com/office/officeart/2005/8/layout/orgChart1"/>
    <dgm:cxn modelId="{8BFDCAB1-EA78-4E7D-A6DD-B8159BECEF46}" type="presParOf" srcId="{72ED4CDD-9E3A-48F2-BC1B-39ED0DF121CA}" destId="{913534A6-E809-48D1-AF76-49DFAC2FCAAC}" srcOrd="0" destOrd="0" presId="urn:microsoft.com/office/officeart/2005/8/layout/orgChart1"/>
    <dgm:cxn modelId="{87532CBF-0008-4569-977B-2574D83ED4E8}" type="presParOf" srcId="{913534A6-E809-48D1-AF76-49DFAC2FCAAC}" destId="{93D50F26-B36F-4C71-B7E9-BF9B2F547CC9}" srcOrd="0" destOrd="0" presId="urn:microsoft.com/office/officeart/2005/8/layout/orgChart1"/>
    <dgm:cxn modelId="{03B952BE-ADC7-46BE-B5AC-1ADE36B238C2}" type="presParOf" srcId="{93D50F26-B36F-4C71-B7E9-BF9B2F547CC9}" destId="{ABF40624-883A-4478-8061-A57E28D01C99}" srcOrd="0" destOrd="0" presId="urn:microsoft.com/office/officeart/2005/8/layout/orgChart1"/>
    <dgm:cxn modelId="{31610793-4236-43C6-B020-94ACB386BF4A}" type="presParOf" srcId="{93D50F26-B36F-4C71-B7E9-BF9B2F547CC9}" destId="{A5BB3DA8-523A-44F9-BF6E-E9175BB46020}" srcOrd="1" destOrd="0" presId="urn:microsoft.com/office/officeart/2005/8/layout/orgChart1"/>
    <dgm:cxn modelId="{40EF1CD4-8790-4C43-B048-896BEBFF3957}" type="presParOf" srcId="{913534A6-E809-48D1-AF76-49DFAC2FCAAC}" destId="{112E8742-9BCA-4B6E-962A-AFE906BC403B}" srcOrd="1" destOrd="0" presId="urn:microsoft.com/office/officeart/2005/8/layout/orgChart1"/>
    <dgm:cxn modelId="{0DB5B302-4F17-4BE8-863D-6B5C6DCEA7FF}" type="presParOf" srcId="{112E8742-9BCA-4B6E-962A-AFE906BC403B}" destId="{39E7C0C7-558F-49AE-BB53-B732549475AF}" srcOrd="0" destOrd="0" presId="urn:microsoft.com/office/officeart/2005/8/layout/orgChart1"/>
    <dgm:cxn modelId="{15D795E4-5BAE-4571-B8A7-C0EE5E9BFBBF}" type="presParOf" srcId="{112E8742-9BCA-4B6E-962A-AFE906BC403B}" destId="{6C758053-25E9-4C2E-9006-91CD8CF9FE17}" srcOrd="1" destOrd="0" presId="urn:microsoft.com/office/officeart/2005/8/layout/orgChart1"/>
    <dgm:cxn modelId="{3369D72C-6733-49E5-B310-0E4DFAAAF5CF}" type="presParOf" srcId="{6C758053-25E9-4C2E-9006-91CD8CF9FE17}" destId="{44112523-093E-477D-8170-9195262F172A}" srcOrd="0" destOrd="0" presId="urn:microsoft.com/office/officeart/2005/8/layout/orgChart1"/>
    <dgm:cxn modelId="{DB7BD3F4-EBFF-4741-B770-0DF498F7ECE9}" type="presParOf" srcId="{44112523-093E-477D-8170-9195262F172A}" destId="{FD404C2F-D160-42CF-88BF-E29E4AD38E66}" srcOrd="0" destOrd="0" presId="urn:microsoft.com/office/officeart/2005/8/layout/orgChart1"/>
    <dgm:cxn modelId="{931B3621-403A-41C8-A7EE-A05277D53FAA}" type="presParOf" srcId="{44112523-093E-477D-8170-9195262F172A}" destId="{4DA3F306-D1AD-4ABF-B17D-44EA97CC33A0}" srcOrd="1" destOrd="0" presId="urn:microsoft.com/office/officeart/2005/8/layout/orgChart1"/>
    <dgm:cxn modelId="{045A6424-78B9-4423-9B40-976E093A90E7}" type="presParOf" srcId="{6C758053-25E9-4C2E-9006-91CD8CF9FE17}" destId="{01FC38DA-A92E-4255-8ED9-B1C1D99AD5CD}" srcOrd="1" destOrd="0" presId="urn:microsoft.com/office/officeart/2005/8/layout/orgChart1"/>
    <dgm:cxn modelId="{01DD1DF5-7498-4331-811F-25A70206D973}" type="presParOf" srcId="{01FC38DA-A92E-4255-8ED9-B1C1D99AD5CD}" destId="{2E3250C8-1BDB-4522-8B19-C42BF7BFF09D}" srcOrd="0" destOrd="0" presId="urn:microsoft.com/office/officeart/2005/8/layout/orgChart1"/>
    <dgm:cxn modelId="{81883E22-CC3D-49F4-9CA8-9BFF97D59672}" type="presParOf" srcId="{01FC38DA-A92E-4255-8ED9-B1C1D99AD5CD}" destId="{105AD0B8-F63B-41C5-AE4F-D04FE9823226}" srcOrd="1" destOrd="0" presId="urn:microsoft.com/office/officeart/2005/8/layout/orgChart1"/>
    <dgm:cxn modelId="{2E630ADE-B382-4E01-94FA-F2BFEDBFB16A}" type="presParOf" srcId="{105AD0B8-F63B-41C5-AE4F-D04FE9823226}" destId="{29997F20-E7F6-4CA1-8D63-A4DA1AA6C3D9}" srcOrd="0" destOrd="0" presId="urn:microsoft.com/office/officeart/2005/8/layout/orgChart1"/>
    <dgm:cxn modelId="{40E5F39F-BA33-4D56-994F-7FB539BDF9BB}" type="presParOf" srcId="{29997F20-E7F6-4CA1-8D63-A4DA1AA6C3D9}" destId="{108E7A1A-7E7B-4C68-A1BE-431D14B36234}" srcOrd="0" destOrd="0" presId="urn:microsoft.com/office/officeart/2005/8/layout/orgChart1"/>
    <dgm:cxn modelId="{799C4268-54FD-46E7-963C-942BEEC23980}" type="presParOf" srcId="{29997F20-E7F6-4CA1-8D63-A4DA1AA6C3D9}" destId="{AE7A8B1C-E276-41D5-8E02-A82AAB1CF935}" srcOrd="1" destOrd="0" presId="urn:microsoft.com/office/officeart/2005/8/layout/orgChart1"/>
    <dgm:cxn modelId="{2F259F93-B474-4E3D-BFB8-B27FF85A1BFB}" type="presParOf" srcId="{105AD0B8-F63B-41C5-AE4F-D04FE9823226}" destId="{35B8D97F-15D8-441B-8F15-70D6090A2455}" srcOrd="1" destOrd="0" presId="urn:microsoft.com/office/officeart/2005/8/layout/orgChart1"/>
    <dgm:cxn modelId="{70E11441-CF33-4CCC-910F-B69D716B594A}" type="presParOf" srcId="{35B8D97F-15D8-441B-8F15-70D6090A2455}" destId="{1D20C0F3-026E-4953-858E-758C6CE7AF69}" srcOrd="0" destOrd="0" presId="urn:microsoft.com/office/officeart/2005/8/layout/orgChart1"/>
    <dgm:cxn modelId="{6E826BAF-AED6-4E53-B63D-A8DE92C925F3}" type="presParOf" srcId="{35B8D97F-15D8-441B-8F15-70D6090A2455}" destId="{25796972-6EC3-4889-ADD3-826107AB2D4F}" srcOrd="1" destOrd="0" presId="urn:microsoft.com/office/officeart/2005/8/layout/orgChart1"/>
    <dgm:cxn modelId="{28390187-8F80-449E-B412-96DA8E501C7C}" type="presParOf" srcId="{25796972-6EC3-4889-ADD3-826107AB2D4F}" destId="{6B1C868B-4FA7-4CBE-8D6C-9E714F992D34}" srcOrd="0" destOrd="0" presId="urn:microsoft.com/office/officeart/2005/8/layout/orgChart1"/>
    <dgm:cxn modelId="{0D63CFEE-8FEC-4C64-9C22-7D0B6BA4FCD3}" type="presParOf" srcId="{6B1C868B-4FA7-4CBE-8D6C-9E714F992D34}" destId="{887D0DFF-4145-41FC-8E36-1C2BD58C9A98}" srcOrd="0" destOrd="0" presId="urn:microsoft.com/office/officeart/2005/8/layout/orgChart1"/>
    <dgm:cxn modelId="{22BCED30-9069-49D7-8E4E-E3F4536E4B8F}" type="presParOf" srcId="{6B1C868B-4FA7-4CBE-8D6C-9E714F992D34}" destId="{859CDB28-DCDF-4BD0-A7DB-258B041A0B73}" srcOrd="1" destOrd="0" presId="urn:microsoft.com/office/officeart/2005/8/layout/orgChart1"/>
    <dgm:cxn modelId="{F3986E4C-431F-4455-94DE-7E4A19E70246}" type="presParOf" srcId="{25796972-6EC3-4889-ADD3-826107AB2D4F}" destId="{CDC6489A-3006-4B4A-8F9B-6860A3933F6E}" srcOrd="1" destOrd="0" presId="urn:microsoft.com/office/officeart/2005/8/layout/orgChart1"/>
    <dgm:cxn modelId="{739D9B53-B989-4A97-BBCC-3B3E46E76481}" type="presParOf" srcId="{CDC6489A-3006-4B4A-8F9B-6860A3933F6E}" destId="{C57C53CE-C19D-4ECF-AA67-5555FBF1D4DC}" srcOrd="0" destOrd="0" presId="urn:microsoft.com/office/officeart/2005/8/layout/orgChart1"/>
    <dgm:cxn modelId="{32412810-70FD-4D40-B095-F6B0FA381C91}" type="presParOf" srcId="{CDC6489A-3006-4B4A-8F9B-6860A3933F6E}" destId="{595D7D81-1E54-4C0F-8131-872BC4090C25}" srcOrd="1" destOrd="0" presId="urn:microsoft.com/office/officeart/2005/8/layout/orgChart1"/>
    <dgm:cxn modelId="{423004BB-722A-47AF-8EC2-DE09E015EAE8}" type="presParOf" srcId="{595D7D81-1E54-4C0F-8131-872BC4090C25}" destId="{3074A088-0BDA-46F3-85FE-3DC0D3B5BFA3}" srcOrd="0" destOrd="0" presId="urn:microsoft.com/office/officeart/2005/8/layout/orgChart1"/>
    <dgm:cxn modelId="{5114540A-2B89-48A5-B94F-6B14437129BC}" type="presParOf" srcId="{3074A088-0BDA-46F3-85FE-3DC0D3B5BFA3}" destId="{96833A74-4D21-4E12-9269-0E62DD70675B}" srcOrd="0" destOrd="0" presId="urn:microsoft.com/office/officeart/2005/8/layout/orgChart1"/>
    <dgm:cxn modelId="{4069E07F-6D83-42A1-BEB8-9DBA24EDEFBD}" type="presParOf" srcId="{3074A088-0BDA-46F3-85FE-3DC0D3B5BFA3}" destId="{E132DA2C-EE21-43C8-9610-5A0046FBD35A}" srcOrd="1" destOrd="0" presId="urn:microsoft.com/office/officeart/2005/8/layout/orgChart1"/>
    <dgm:cxn modelId="{D1DBE9A4-B5C8-4F35-9CAE-49674B26149C}" type="presParOf" srcId="{595D7D81-1E54-4C0F-8131-872BC4090C25}" destId="{D5CE25A3-5AD4-42D5-B99A-0EB28C83C6D3}" srcOrd="1" destOrd="0" presId="urn:microsoft.com/office/officeart/2005/8/layout/orgChart1"/>
    <dgm:cxn modelId="{7A6BD30F-799B-48E5-80E6-564D24D7D016}" type="presParOf" srcId="{595D7D81-1E54-4C0F-8131-872BC4090C25}" destId="{5655CF1B-8D3F-4985-9E3F-F5C9AFD13E50}" srcOrd="2" destOrd="0" presId="urn:microsoft.com/office/officeart/2005/8/layout/orgChart1"/>
    <dgm:cxn modelId="{5D3933C4-F807-40A2-8233-26E14E6BDEED}" type="presParOf" srcId="{25796972-6EC3-4889-ADD3-826107AB2D4F}" destId="{337E34E5-D6AB-4AC0-A744-27710E0AFCE5}" srcOrd="2" destOrd="0" presId="urn:microsoft.com/office/officeart/2005/8/layout/orgChart1"/>
    <dgm:cxn modelId="{0C256D53-1752-4076-8F29-E7494AC3D02B}" type="presParOf" srcId="{105AD0B8-F63B-41C5-AE4F-D04FE9823226}" destId="{8821DD72-5EFD-455A-B7F6-8CBA3280BED6}" srcOrd="2" destOrd="0" presId="urn:microsoft.com/office/officeart/2005/8/layout/orgChart1"/>
    <dgm:cxn modelId="{87671DBB-F15B-4A27-B48F-5B0A75BB1B71}" type="presParOf" srcId="{01FC38DA-A92E-4255-8ED9-B1C1D99AD5CD}" destId="{68E6BC5D-E23B-4E0A-90A0-FD75C2F79009}" srcOrd="2" destOrd="0" presId="urn:microsoft.com/office/officeart/2005/8/layout/orgChart1"/>
    <dgm:cxn modelId="{4B7DD9F5-E59B-4F12-95BA-9CDCFF0998BD}" type="presParOf" srcId="{01FC38DA-A92E-4255-8ED9-B1C1D99AD5CD}" destId="{C61A56E7-EB03-4E0B-A2B1-2695DEC4D894}" srcOrd="3" destOrd="0" presId="urn:microsoft.com/office/officeart/2005/8/layout/orgChart1"/>
    <dgm:cxn modelId="{8522F332-4AD3-47BA-8CD2-40417CE760B7}" type="presParOf" srcId="{C61A56E7-EB03-4E0B-A2B1-2695DEC4D894}" destId="{7C3A12F3-B6E2-4962-92EB-C8D6F4B5C9FE}" srcOrd="0" destOrd="0" presId="urn:microsoft.com/office/officeart/2005/8/layout/orgChart1"/>
    <dgm:cxn modelId="{4786021D-E399-4C3F-9BFF-6420AE710AB2}" type="presParOf" srcId="{7C3A12F3-B6E2-4962-92EB-C8D6F4B5C9FE}" destId="{158F4027-2F68-4320-B981-B1BFB51890BE}" srcOrd="0" destOrd="0" presId="urn:microsoft.com/office/officeart/2005/8/layout/orgChart1"/>
    <dgm:cxn modelId="{90E90C3B-F993-468D-84B0-3339EA8DA92D}" type="presParOf" srcId="{7C3A12F3-B6E2-4962-92EB-C8D6F4B5C9FE}" destId="{3ED175BF-EF70-4F10-8D2C-2FCB0DB9C8BA}" srcOrd="1" destOrd="0" presId="urn:microsoft.com/office/officeart/2005/8/layout/orgChart1"/>
    <dgm:cxn modelId="{46D4B56B-949A-4DDA-8B1B-14525C24784D}" type="presParOf" srcId="{C61A56E7-EB03-4E0B-A2B1-2695DEC4D894}" destId="{30C6C091-CDBF-406F-B77A-73FFBF84DAE9}" srcOrd="1" destOrd="0" presId="urn:microsoft.com/office/officeart/2005/8/layout/orgChart1"/>
    <dgm:cxn modelId="{EC4726F5-C10C-4002-82A0-33706A7C6C57}" type="presParOf" srcId="{C61A56E7-EB03-4E0B-A2B1-2695DEC4D894}" destId="{743DDEDE-A2F2-4F65-B56A-816078DB50FA}" srcOrd="2" destOrd="0" presId="urn:microsoft.com/office/officeart/2005/8/layout/orgChart1"/>
    <dgm:cxn modelId="{B025CAE9-0ACB-47E4-BEB8-D4DAA7391020}" type="presParOf" srcId="{01FC38DA-A92E-4255-8ED9-B1C1D99AD5CD}" destId="{8DDB9451-EABA-401D-B3C6-09923DF90F01}" srcOrd="4" destOrd="0" presId="urn:microsoft.com/office/officeart/2005/8/layout/orgChart1"/>
    <dgm:cxn modelId="{DC845C00-8264-4F8E-AB61-8C7C53A492FF}" type="presParOf" srcId="{01FC38DA-A92E-4255-8ED9-B1C1D99AD5CD}" destId="{FA81C6AB-97DE-4B8B-B84A-921B47587E5F}" srcOrd="5" destOrd="0" presId="urn:microsoft.com/office/officeart/2005/8/layout/orgChart1"/>
    <dgm:cxn modelId="{A5C8F6C8-9C81-4459-BBCD-F78B6BB3E18C}" type="presParOf" srcId="{FA81C6AB-97DE-4B8B-B84A-921B47587E5F}" destId="{0D36D371-0B61-4571-9C08-C84557F8F10C}" srcOrd="0" destOrd="0" presId="urn:microsoft.com/office/officeart/2005/8/layout/orgChart1"/>
    <dgm:cxn modelId="{7BB38527-A9AA-48AF-834D-38D3BAFE6965}" type="presParOf" srcId="{0D36D371-0B61-4571-9C08-C84557F8F10C}" destId="{6CFC33C6-CEB2-4201-B04A-79CEA6F67624}" srcOrd="0" destOrd="0" presId="urn:microsoft.com/office/officeart/2005/8/layout/orgChart1"/>
    <dgm:cxn modelId="{964B51D9-3D5B-4DE6-B3F0-D977D8C59571}" type="presParOf" srcId="{0D36D371-0B61-4571-9C08-C84557F8F10C}" destId="{50AF8012-897A-4E39-9546-53CDC7E150D2}" srcOrd="1" destOrd="0" presId="urn:microsoft.com/office/officeart/2005/8/layout/orgChart1"/>
    <dgm:cxn modelId="{FF9CA6F7-6F88-4361-B7CF-3F852C81F4A6}" type="presParOf" srcId="{FA81C6AB-97DE-4B8B-B84A-921B47587E5F}" destId="{E111643B-4E19-4037-9AF2-624092EEF037}" srcOrd="1" destOrd="0" presId="urn:microsoft.com/office/officeart/2005/8/layout/orgChart1"/>
    <dgm:cxn modelId="{A3F6341C-3C2C-436C-A47B-24C23A505367}" type="presParOf" srcId="{FA81C6AB-97DE-4B8B-B84A-921B47587E5F}" destId="{B3147601-7CF7-4F53-941C-A6C33A33B6E8}" srcOrd="2" destOrd="0" presId="urn:microsoft.com/office/officeart/2005/8/layout/orgChart1"/>
    <dgm:cxn modelId="{BA1B4F4A-F64C-4590-8571-78EBB51D389A}" type="presParOf" srcId="{6C758053-25E9-4C2E-9006-91CD8CF9FE17}" destId="{D9A7B302-079C-4325-8FA8-DC3D3E4BE4CD}" srcOrd="2" destOrd="0" presId="urn:microsoft.com/office/officeart/2005/8/layout/orgChart1"/>
    <dgm:cxn modelId="{EA060EA7-A50B-4D37-804D-A479C492F351}" type="presParOf" srcId="{112E8742-9BCA-4B6E-962A-AFE906BC403B}" destId="{5223E732-1C20-45A4-8481-52DE415B01B1}" srcOrd="2" destOrd="0" presId="urn:microsoft.com/office/officeart/2005/8/layout/orgChart1"/>
    <dgm:cxn modelId="{BC8F6DB6-F2BE-4136-9289-1E473292D851}" type="presParOf" srcId="{112E8742-9BCA-4B6E-962A-AFE906BC403B}" destId="{1B4FFCA6-CBE0-4985-A57F-F7A73CC6EAD1}" srcOrd="3" destOrd="0" presId="urn:microsoft.com/office/officeart/2005/8/layout/orgChart1"/>
    <dgm:cxn modelId="{255D34BF-A8B2-43FB-B033-96BA194763AB}" type="presParOf" srcId="{1B4FFCA6-CBE0-4985-A57F-F7A73CC6EAD1}" destId="{BE59FC87-661F-4108-91D3-8AA2BA0F3CCD}" srcOrd="0" destOrd="0" presId="urn:microsoft.com/office/officeart/2005/8/layout/orgChart1"/>
    <dgm:cxn modelId="{6DB6E72F-0633-4E27-9DEA-57B13F5C07CA}" type="presParOf" srcId="{BE59FC87-661F-4108-91D3-8AA2BA0F3CCD}" destId="{A743A90F-9EBB-470D-AE8A-F497CF5DB13E}" srcOrd="0" destOrd="0" presId="urn:microsoft.com/office/officeart/2005/8/layout/orgChart1"/>
    <dgm:cxn modelId="{E4A13D82-F22B-463B-B985-D0017D38EC7E}" type="presParOf" srcId="{BE59FC87-661F-4108-91D3-8AA2BA0F3CCD}" destId="{67BFA0B1-5B21-4538-9231-BD0DD07ECFBE}" srcOrd="1" destOrd="0" presId="urn:microsoft.com/office/officeart/2005/8/layout/orgChart1"/>
    <dgm:cxn modelId="{5C7B4D50-B774-4652-A1D8-AEF4BCC9941C}" type="presParOf" srcId="{1B4FFCA6-CBE0-4985-A57F-F7A73CC6EAD1}" destId="{46BC05EC-99F3-469A-A742-609F248586F8}" srcOrd="1" destOrd="0" presId="urn:microsoft.com/office/officeart/2005/8/layout/orgChart1"/>
    <dgm:cxn modelId="{9B026EE4-CBEF-4F7A-8155-4EF2EF848251}" type="presParOf" srcId="{46BC05EC-99F3-469A-A742-609F248586F8}" destId="{4DF1D215-0940-401D-B4EE-A7743E87927C}" srcOrd="0" destOrd="0" presId="urn:microsoft.com/office/officeart/2005/8/layout/orgChart1"/>
    <dgm:cxn modelId="{2EAD68B7-EC7C-4376-9445-5884F3FB4391}" type="presParOf" srcId="{46BC05EC-99F3-469A-A742-609F248586F8}" destId="{B13B62CD-186A-4749-BF9C-A8933983F153}" srcOrd="1" destOrd="0" presId="urn:microsoft.com/office/officeart/2005/8/layout/orgChart1"/>
    <dgm:cxn modelId="{4BE97E03-DC16-400B-B857-35EFDCBCB6BB}" type="presParOf" srcId="{B13B62CD-186A-4749-BF9C-A8933983F153}" destId="{A807AF93-1D02-46A7-B099-BC4F5F290D4F}" srcOrd="0" destOrd="0" presId="urn:microsoft.com/office/officeart/2005/8/layout/orgChart1"/>
    <dgm:cxn modelId="{7649F03D-E5AE-40FE-B387-3880398585CB}" type="presParOf" srcId="{A807AF93-1D02-46A7-B099-BC4F5F290D4F}" destId="{8162CE7B-F409-4F7F-9043-A059BA765425}" srcOrd="0" destOrd="0" presId="urn:microsoft.com/office/officeart/2005/8/layout/orgChart1"/>
    <dgm:cxn modelId="{FA7AE1C4-2CF0-4FA9-A45C-0711A9418019}" type="presParOf" srcId="{A807AF93-1D02-46A7-B099-BC4F5F290D4F}" destId="{96A9AD6F-06A5-4EDF-A622-1B3F7FDB0060}" srcOrd="1" destOrd="0" presId="urn:microsoft.com/office/officeart/2005/8/layout/orgChart1"/>
    <dgm:cxn modelId="{8EF25E5A-9D81-4378-AEE4-163259A9C23F}" type="presParOf" srcId="{B13B62CD-186A-4749-BF9C-A8933983F153}" destId="{359F1F1B-F7BD-4846-B26D-E8A37E64F934}" srcOrd="1" destOrd="0" presId="urn:microsoft.com/office/officeart/2005/8/layout/orgChart1"/>
    <dgm:cxn modelId="{B469D86F-CE4E-4FE9-B32E-9E6FA2813D1C}" type="presParOf" srcId="{359F1F1B-F7BD-4846-B26D-E8A37E64F934}" destId="{769A3793-412E-408A-B78A-E2A274719CA3}" srcOrd="0" destOrd="0" presId="urn:microsoft.com/office/officeart/2005/8/layout/orgChart1"/>
    <dgm:cxn modelId="{6C3CF6EC-A350-4718-8BC9-F869199A613C}" type="presParOf" srcId="{359F1F1B-F7BD-4846-B26D-E8A37E64F934}" destId="{7F7AAFAE-6CCC-4B59-84B9-CFFC39177101}" srcOrd="1" destOrd="0" presId="urn:microsoft.com/office/officeart/2005/8/layout/orgChart1"/>
    <dgm:cxn modelId="{4D9C24F0-66A0-4D23-AD2D-BDEE9AA37A76}" type="presParOf" srcId="{7F7AAFAE-6CCC-4B59-84B9-CFFC39177101}" destId="{1DB5AC6A-F9D8-4FDF-9E74-2BC7592A00DE}" srcOrd="0" destOrd="0" presId="urn:microsoft.com/office/officeart/2005/8/layout/orgChart1"/>
    <dgm:cxn modelId="{5212506C-DCF6-4BC5-ADB1-C6E9538EDA30}" type="presParOf" srcId="{1DB5AC6A-F9D8-4FDF-9E74-2BC7592A00DE}" destId="{8973E523-089B-4A2A-A4E3-1469AFDC5101}" srcOrd="0" destOrd="0" presId="urn:microsoft.com/office/officeart/2005/8/layout/orgChart1"/>
    <dgm:cxn modelId="{08D45AE3-559C-45FD-B040-2B45C3E10593}" type="presParOf" srcId="{1DB5AC6A-F9D8-4FDF-9E74-2BC7592A00DE}" destId="{5D13738B-45E8-4DA8-911E-970D8376C1D0}" srcOrd="1" destOrd="0" presId="urn:microsoft.com/office/officeart/2005/8/layout/orgChart1"/>
    <dgm:cxn modelId="{B293A973-3DFF-478E-82CF-842B1722B92F}" type="presParOf" srcId="{7F7AAFAE-6CCC-4B59-84B9-CFFC39177101}" destId="{A2E8CDD9-2755-4D80-9C47-53F33D36B845}" srcOrd="1" destOrd="0" presId="urn:microsoft.com/office/officeart/2005/8/layout/orgChart1"/>
    <dgm:cxn modelId="{25741813-B883-4EB9-8519-E0D6E70FE7C8}" type="presParOf" srcId="{7F7AAFAE-6CCC-4B59-84B9-CFFC39177101}" destId="{E2EA76BF-11D9-44AC-A068-84698CF07355}" srcOrd="2" destOrd="0" presId="urn:microsoft.com/office/officeart/2005/8/layout/orgChart1"/>
    <dgm:cxn modelId="{8D7CE49B-9A39-44C4-BE42-9950B631F356}" type="presParOf" srcId="{359F1F1B-F7BD-4846-B26D-E8A37E64F934}" destId="{226CF443-68CD-4556-A8C4-AB352F2667AC}" srcOrd="2" destOrd="0" presId="urn:microsoft.com/office/officeart/2005/8/layout/orgChart1"/>
    <dgm:cxn modelId="{BFBC3404-BBA4-4E2C-9A55-F845D316E8D5}" type="presParOf" srcId="{359F1F1B-F7BD-4846-B26D-E8A37E64F934}" destId="{47F0CED3-AD7E-45C1-8BB4-FCF47B1D9710}" srcOrd="3" destOrd="0" presId="urn:microsoft.com/office/officeart/2005/8/layout/orgChart1"/>
    <dgm:cxn modelId="{04D73B2D-2FD6-4A3B-9A08-289ED70E52DC}" type="presParOf" srcId="{47F0CED3-AD7E-45C1-8BB4-FCF47B1D9710}" destId="{4B17DAFD-C171-44DB-A685-6A3F7F1AED6B}" srcOrd="0" destOrd="0" presId="urn:microsoft.com/office/officeart/2005/8/layout/orgChart1"/>
    <dgm:cxn modelId="{64449897-0768-493C-BB19-B784F6C002EC}" type="presParOf" srcId="{4B17DAFD-C171-44DB-A685-6A3F7F1AED6B}" destId="{D09237F9-519D-4B8F-B4CE-74E859B4368E}" srcOrd="0" destOrd="0" presId="urn:microsoft.com/office/officeart/2005/8/layout/orgChart1"/>
    <dgm:cxn modelId="{B24A476F-4C1E-4481-A205-0102E5E25EB8}" type="presParOf" srcId="{4B17DAFD-C171-44DB-A685-6A3F7F1AED6B}" destId="{90D9304D-8644-412E-8E71-681E8B041855}" srcOrd="1" destOrd="0" presId="urn:microsoft.com/office/officeart/2005/8/layout/orgChart1"/>
    <dgm:cxn modelId="{CECD36E7-81FA-45D3-A7EA-6E1A192024EB}" type="presParOf" srcId="{47F0CED3-AD7E-45C1-8BB4-FCF47B1D9710}" destId="{BAC14A40-2CCB-443F-934D-41E9C61E4FD3}" srcOrd="1" destOrd="0" presId="urn:microsoft.com/office/officeart/2005/8/layout/orgChart1"/>
    <dgm:cxn modelId="{BF9D9C19-6225-41F0-9654-0D6402D5E600}" type="presParOf" srcId="{47F0CED3-AD7E-45C1-8BB4-FCF47B1D9710}" destId="{88434CFA-3B42-45DE-A5DC-1C24EFAE9A0B}" srcOrd="2" destOrd="0" presId="urn:microsoft.com/office/officeart/2005/8/layout/orgChart1"/>
    <dgm:cxn modelId="{EB59CDD0-AE67-4304-A86B-BB635F6C0389}" type="presParOf" srcId="{B13B62CD-186A-4749-BF9C-A8933983F153}" destId="{32A82B8E-134F-40F5-B364-3DB15B47FB30}" srcOrd="2" destOrd="0" presId="urn:microsoft.com/office/officeart/2005/8/layout/orgChart1"/>
    <dgm:cxn modelId="{09FF55F5-5C7C-4296-8193-576031C7BB28}" type="presParOf" srcId="{46BC05EC-99F3-469A-A742-609F248586F8}" destId="{610CCB1E-8D62-4AC6-B3AB-5476A84BE5DD}" srcOrd="2" destOrd="0" presId="urn:microsoft.com/office/officeart/2005/8/layout/orgChart1"/>
    <dgm:cxn modelId="{7DFE1DFA-770F-415A-85A9-D1B967F77C8E}" type="presParOf" srcId="{46BC05EC-99F3-469A-A742-609F248586F8}" destId="{D448CD0E-BB42-4328-B69A-845DD5E12544}" srcOrd="3" destOrd="0" presId="urn:microsoft.com/office/officeart/2005/8/layout/orgChart1"/>
    <dgm:cxn modelId="{2D4E7785-1BCF-4232-999C-7CBEA44FEE75}" type="presParOf" srcId="{D448CD0E-BB42-4328-B69A-845DD5E12544}" destId="{F98F3D4D-7852-4164-A5FF-D8AFC9F04D32}" srcOrd="0" destOrd="0" presId="urn:microsoft.com/office/officeart/2005/8/layout/orgChart1"/>
    <dgm:cxn modelId="{C06736E3-0ED8-4463-801D-5526E949F264}" type="presParOf" srcId="{F98F3D4D-7852-4164-A5FF-D8AFC9F04D32}" destId="{7092407A-9C61-4023-93B5-F0960B10E368}" srcOrd="0" destOrd="0" presId="urn:microsoft.com/office/officeart/2005/8/layout/orgChart1"/>
    <dgm:cxn modelId="{9544405F-B27A-4E3C-BE4B-AF6BB47F880D}" type="presParOf" srcId="{F98F3D4D-7852-4164-A5FF-D8AFC9F04D32}" destId="{8224548C-A929-4891-A0C9-47405DE3A7A5}" srcOrd="1" destOrd="0" presId="urn:microsoft.com/office/officeart/2005/8/layout/orgChart1"/>
    <dgm:cxn modelId="{01F97D52-A92E-4262-A5F1-1AC0A6AAFA09}" type="presParOf" srcId="{D448CD0E-BB42-4328-B69A-845DD5E12544}" destId="{EF5FD76C-41DF-4E64-BF8A-4425FA494DE7}" srcOrd="1" destOrd="0" presId="urn:microsoft.com/office/officeart/2005/8/layout/orgChart1"/>
    <dgm:cxn modelId="{75B670E8-7A3D-4BA0-986A-9DA5BA05C0BC}" type="presParOf" srcId="{D448CD0E-BB42-4328-B69A-845DD5E12544}" destId="{80FFE13C-B06E-4FE6-B7F1-029D4B639F0E}" srcOrd="2" destOrd="0" presId="urn:microsoft.com/office/officeart/2005/8/layout/orgChart1"/>
    <dgm:cxn modelId="{910E2B77-CF8A-4D9A-BC00-3C5960B99080}" type="presParOf" srcId="{1B4FFCA6-CBE0-4985-A57F-F7A73CC6EAD1}" destId="{99F14E6C-54BE-4D7A-822F-7A16F374BD8B}" srcOrd="2" destOrd="0" presId="urn:microsoft.com/office/officeart/2005/8/layout/orgChart1"/>
    <dgm:cxn modelId="{0445912F-1710-40B5-9E59-9841D226127F}" type="presParOf" srcId="{913534A6-E809-48D1-AF76-49DFAC2FCAAC}" destId="{EFF3F49E-D2FB-4934-A87B-DCEB00D29C31}" srcOrd="2" destOrd="0" presId="urn:microsoft.com/office/officeart/2005/8/layout/orgChart1"/>
  </dgm:cxnLst>
  <dgm:bg/>
  <dgm:whole>
    <a:ln w="12700">
      <a:solidFill>
        <a:schemeClr val="tx1"/>
      </a:solid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FD5C7F2-8BAD-4226-AD92-6FC9CF50D546}"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C3C22426-14CA-4B87-9CDE-3461BD9DD72C}">
      <dgm:prSet phldrT="[Text]" custT="1"/>
      <dgm:spPr>
        <a:solidFill>
          <a:schemeClr val="accent6">
            <a:lumMod val="75000"/>
          </a:schemeClr>
        </a:solidFill>
        <a:ln w="12700">
          <a:solidFill>
            <a:schemeClr val="tx1"/>
          </a:solidFill>
        </a:ln>
      </dgm:spPr>
      <dgm:t>
        <a:bodyPr/>
        <a:lstStyle/>
        <a:p>
          <a:r>
            <a:rPr lang="en-US" sz="1200" b="1" dirty="0"/>
            <a:t>President</a:t>
          </a:r>
        </a:p>
      </dgm:t>
    </dgm:pt>
    <dgm:pt modelId="{0BC28199-F05B-4CAA-AECB-CDB2D5E69F5D}" type="parTrans" cxnId="{EE177A25-0959-412C-B449-0A97BD8B5F36}">
      <dgm:prSet/>
      <dgm:spPr/>
      <dgm:t>
        <a:bodyPr/>
        <a:lstStyle/>
        <a:p>
          <a:endParaRPr lang="en-US"/>
        </a:p>
      </dgm:t>
    </dgm:pt>
    <dgm:pt modelId="{94AF4C3B-4A35-4288-9709-4DFC689952B0}" type="sibTrans" cxnId="{EE177A25-0959-412C-B449-0A97BD8B5F36}">
      <dgm:prSet/>
      <dgm:spPr/>
      <dgm:t>
        <a:bodyPr/>
        <a:lstStyle/>
        <a:p>
          <a:endParaRPr lang="en-US"/>
        </a:p>
      </dgm:t>
    </dgm:pt>
    <dgm:pt modelId="{B4A65123-4249-4644-9C5E-AC6D93643753}" type="asst">
      <dgm:prSet phldrT="[Text]" custT="1"/>
      <dgm:spPr>
        <a:solidFill>
          <a:srgbClr val="0070C0"/>
        </a:solidFill>
      </dgm:spPr>
      <dgm:t>
        <a:bodyPr/>
        <a:lstStyle/>
        <a:p>
          <a:r>
            <a:rPr lang="en-US" sz="1200" b="1" dirty="0"/>
            <a:t>Comando </a:t>
          </a:r>
          <a:r>
            <a:rPr lang="en-US" sz="1200" b="1" dirty="0" err="1"/>
            <a:t>Cibernético</a:t>
          </a:r>
          <a:endParaRPr lang="en-US" sz="1200" b="1" dirty="0"/>
        </a:p>
      </dgm:t>
    </dgm:pt>
    <dgm:pt modelId="{00628FF4-6F7B-43E0-B3CA-4B17D02F55AD}" type="parTrans" cxnId="{FD3EECFD-5692-4D09-99EC-4BA6D50DF4FF}">
      <dgm:prSet/>
      <dgm:spPr/>
      <dgm:t>
        <a:bodyPr/>
        <a:lstStyle/>
        <a:p>
          <a:endParaRPr lang="en-US" sz="2000" b="1"/>
        </a:p>
      </dgm:t>
    </dgm:pt>
    <dgm:pt modelId="{BD423550-66E5-4380-87B0-7C5BDDF3766B}" type="sibTrans" cxnId="{FD3EECFD-5692-4D09-99EC-4BA6D50DF4FF}">
      <dgm:prSet/>
      <dgm:spPr/>
      <dgm:t>
        <a:bodyPr/>
        <a:lstStyle/>
        <a:p>
          <a:endParaRPr lang="en-US"/>
        </a:p>
      </dgm:t>
    </dgm:pt>
    <dgm:pt modelId="{16656586-94F1-4C98-BC87-FC781755BF14}">
      <dgm:prSet phldrT="[Text]" custT="1"/>
      <dgm:spPr>
        <a:solidFill>
          <a:schemeClr val="accent6">
            <a:lumMod val="75000"/>
          </a:schemeClr>
        </a:solidFill>
      </dgm:spPr>
      <dgm:t>
        <a:bodyPr/>
        <a:lstStyle/>
        <a:p>
          <a:r>
            <a:rPr lang="en-US" sz="1200" b="1" dirty="0"/>
            <a:t>MD</a:t>
          </a:r>
        </a:p>
      </dgm:t>
    </dgm:pt>
    <dgm:pt modelId="{C0655A89-E614-4CF7-BF96-4CE4A9114202}" type="parTrans" cxnId="{7503FCE2-F90C-4D7A-9763-95A257FE6834}">
      <dgm:prSet/>
      <dgm:spPr/>
      <dgm:t>
        <a:bodyPr/>
        <a:lstStyle/>
        <a:p>
          <a:endParaRPr lang="en-US" sz="2000" b="1"/>
        </a:p>
      </dgm:t>
    </dgm:pt>
    <dgm:pt modelId="{0DC7B8BE-7B25-4489-9F9A-3402BEAE3C03}" type="sibTrans" cxnId="{7503FCE2-F90C-4D7A-9763-95A257FE6834}">
      <dgm:prSet/>
      <dgm:spPr/>
      <dgm:t>
        <a:bodyPr/>
        <a:lstStyle/>
        <a:p>
          <a:endParaRPr lang="en-US"/>
        </a:p>
      </dgm:t>
    </dgm:pt>
    <dgm:pt modelId="{9510CF3F-B85A-4535-B1E4-8D2B024E4BC7}">
      <dgm:prSet phldrT="[Text]" custT="1"/>
      <dgm:spPr>
        <a:solidFill>
          <a:schemeClr val="accent6">
            <a:lumMod val="75000"/>
          </a:schemeClr>
        </a:solidFill>
      </dgm:spPr>
      <dgm:t>
        <a:bodyPr/>
        <a:lstStyle/>
        <a:p>
          <a:r>
            <a:rPr lang="en-US" sz="1200" b="1"/>
            <a:t>GSI</a:t>
          </a:r>
        </a:p>
      </dgm:t>
    </dgm:pt>
    <dgm:pt modelId="{098F3373-34C9-46E2-8C1A-BEF07809177E}" type="parTrans" cxnId="{653866D4-2584-4C4A-84EC-64BCD70C0BBB}">
      <dgm:prSet/>
      <dgm:spPr/>
      <dgm:t>
        <a:bodyPr/>
        <a:lstStyle/>
        <a:p>
          <a:endParaRPr lang="en-US" sz="2000" b="1"/>
        </a:p>
      </dgm:t>
    </dgm:pt>
    <dgm:pt modelId="{987B5B9D-320D-40CC-90FE-CB370F0E5EC0}" type="sibTrans" cxnId="{653866D4-2584-4C4A-84EC-64BCD70C0BBB}">
      <dgm:prSet/>
      <dgm:spPr/>
      <dgm:t>
        <a:bodyPr/>
        <a:lstStyle/>
        <a:p>
          <a:endParaRPr lang="en-US"/>
        </a:p>
      </dgm:t>
    </dgm:pt>
    <dgm:pt modelId="{D6AC3B68-2657-4F6A-A38D-B0DB4015BA03}">
      <dgm:prSet custT="1"/>
      <dgm:spPr>
        <a:solidFill>
          <a:schemeClr val="accent6">
            <a:lumMod val="75000"/>
          </a:schemeClr>
        </a:solidFill>
      </dgm:spPr>
      <dgm:t>
        <a:bodyPr/>
        <a:lstStyle/>
        <a:p>
          <a:r>
            <a:rPr lang="en-US" sz="1200" b="1" dirty="0"/>
            <a:t>Army</a:t>
          </a:r>
        </a:p>
      </dgm:t>
    </dgm:pt>
    <dgm:pt modelId="{B72E7003-44E9-4DF5-9AAD-19E435AA173D}" type="parTrans" cxnId="{216EA7C2-BB20-47C0-9E69-30F8FA6CA90C}">
      <dgm:prSet/>
      <dgm:spPr/>
      <dgm:t>
        <a:bodyPr/>
        <a:lstStyle/>
        <a:p>
          <a:endParaRPr lang="en-US" sz="2000" b="1"/>
        </a:p>
      </dgm:t>
    </dgm:pt>
    <dgm:pt modelId="{A615E0A5-9E46-4A2C-BA57-6451D20E5BD3}" type="sibTrans" cxnId="{216EA7C2-BB20-47C0-9E69-30F8FA6CA90C}">
      <dgm:prSet/>
      <dgm:spPr/>
      <dgm:t>
        <a:bodyPr/>
        <a:lstStyle/>
        <a:p>
          <a:endParaRPr lang="en-US"/>
        </a:p>
      </dgm:t>
    </dgm:pt>
    <dgm:pt modelId="{B5D2FDE4-1174-46C7-ACA9-39978161959B}">
      <dgm:prSet custT="1"/>
      <dgm:spPr>
        <a:solidFill>
          <a:schemeClr val="accent6">
            <a:lumMod val="75000"/>
          </a:schemeClr>
        </a:solidFill>
      </dgm:spPr>
      <dgm:t>
        <a:bodyPr/>
        <a:lstStyle/>
        <a:p>
          <a:r>
            <a:rPr lang="en-US" sz="1200" b="1"/>
            <a:t>Navy</a:t>
          </a:r>
        </a:p>
      </dgm:t>
    </dgm:pt>
    <dgm:pt modelId="{804CB936-2272-4F81-9121-ABB7F6A2E76A}" type="parTrans" cxnId="{BDA37774-8785-498C-AF12-40306D61CD0F}">
      <dgm:prSet/>
      <dgm:spPr/>
      <dgm:t>
        <a:bodyPr/>
        <a:lstStyle/>
        <a:p>
          <a:endParaRPr lang="en-US" sz="2000" b="1"/>
        </a:p>
      </dgm:t>
    </dgm:pt>
    <dgm:pt modelId="{88E17918-85A3-40C3-B852-22006EDE5E74}" type="sibTrans" cxnId="{BDA37774-8785-498C-AF12-40306D61CD0F}">
      <dgm:prSet/>
      <dgm:spPr/>
      <dgm:t>
        <a:bodyPr/>
        <a:lstStyle/>
        <a:p>
          <a:endParaRPr lang="en-US"/>
        </a:p>
      </dgm:t>
    </dgm:pt>
    <dgm:pt modelId="{065EBA2B-DA93-46E6-8C89-067186954006}">
      <dgm:prSet custT="1"/>
      <dgm:spPr>
        <a:solidFill>
          <a:schemeClr val="accent6">
            <a:lumMod val="75000"/>
          </a:schemeClr>
        </a:solidFill>
      </dgm:spPr>
      <dgm:t>
        <a:bodyPr/>
        <a:lstStyle/>
        <a:p>
          <a:r>
            <a:rPr lang="en-US" sz="1200" b="1" dirty="0"/>
            <a:t>Air Force</a:t>
          </a:r>
        </a:p>
      </dgm:t>
    </dgm:pt>
    <dgm:pt modelId="{BD5E73DD-5E28-40BA-A2AB-952333AEFC37}" type="parTrans" cxnId="{1B3A7339-41D0-4C81-B2BE-2CDF3093EB9B}">
      <dgm:prSet/>
      <dgm:spPr/>
      <dgm:t>
        <a:bodyPr/>
        <a:lstStyle/>
        <a:p>
          <a:endParaRPr lang="en-US" sz="2000" b="1"/>
        </a:p>
      </dgm:t>
    </dgm:pt>
    <dgm:pt modelId="{C4F41914-0075-4C7E-B08B-826D4D10C23D}" type="sibTrans" cxnId="{1B3A7339-41D0-4C81-B2BE-2CDF3093EB9B}">
      <dgm:prSet/>
      <dgm:spPr/>
      <dgm:t>
        <a:bodyPr/>
        <a:lstStyle/>
        <a:p>
          <a:endParaRPr lang="en-US"/>
        </a:p>
      </dgm:t>
    </dgm:pt>
    <dgm:pt modelId="{EDD6B9AB-AD7A-46EE-9A01-3B482423559A}">
      <dgm:prSet custT="1"/>
      <dgm:spPr>
        <a:solidFill>
          <a:schemeClr val="accent6">
            <a:lumMod val="75000"/>
          </a:schemeClr>
        </a:solidFill>
      </dgm:spPr>
      <dgm:t>
        <a:bodyPr/>
        <a:lstStyle/>
        <a:p>
          <a:r>
            <a:rPr lang="en-US" sz="1200" b="1"/>
            <a:t>ABIN</a:t>
          </a:r>
        </a:p>
      </dgm:t>
    </dgm:pt>
    <dgm:pt modelId="{A9A8F57C-ED2D-4FD0-97B6-51E5802EA12B}" type="parTrans" cxnId="{529778B0-889E-449E-9276-2DF28EB1F89E}">
      <dgm:prSet/>
      <dgm:spPr/>
      <dgm:t>
        <a:bodyPr/>
        <a:lstStyle/>
        <a:p>
          <a:endParaRPr lang="en-US" sz="2000" b="1"/>
        </a:p>
      </dgm:t>
    </dgm:pt>
    <dgm:pt modelId="{63C0E0FC-22B0-4F52-B4F2-410283A82911}" type="sibTrans" cxnId="{529778B0-889E-449E-9276-2DF28EB1F89E}">
      <dgm:prSet/>
      <dgm:spPr/>
      <dgm:t>
        <a:bodyPr/>
        <a:lstStyle/>
        <a:p>
          <a:endParaRPr lang="en-US"/>
        </a:p>
      </dgm:t>
    </dgm:pt>
    <dgm:pt modelId="{579D4C66-6BE0-44E5-B285-841DED17D1ED}">
      <dgm:prSet custT="1"/>
      <dgm:spPr>
        <a:solidFill>
          <a:schemeClr val="accent6">
            <a:lumMod val="75000"/>
          </a:schemeClr>
        </a:solidFill>
      </dgm:spPr>
      <dgm:t>
        <a:bodyPr/>
        <a:lstStyle/>
        <a:p>
          <a:r>
            <a:rPr lang="en-US" sz="1200" b="1"/>
            <a:t>MJ</a:t>
          </a:r>
        </a:p>
      </dgm:t>
    </dgm:pt>
    <dgm:pt modelId="{BEA940FA-D3A9-4830-B3DE-7735F84108E5}" type="parTrans" cxnId="{833EFE0E-2194-4109-96AD-4909E4EE8180}">
      <dgm:prSet/>
      <dgm:spPr/>
      <dgm:t>
        <a:bodyPr/>
        <a:lstStyle/>
        <a:p>
          <a:endParaRPr lang="en-US" sz="2000" b="1"/>
        </a:p>
      </dgm:t>
    </dgm:pt>
    <dgm:pt modelId="{4B5D7D96-D96B-409E-849F-A55BC9CD0017}" type="sibTrans" cxnId="{833EFE0E-2194-4109-96AD-4909E4EE8180}">
      <dgm:prSet/>
      <dgm:spPr/>
      <dgm:t>
        <a:bodyPr/>
        <a:lstStyle/>
        <a:p>
          <a:endParaRPr lang="en-US"/>
        </a:p>
      </dgm:t>
    </dgm:pt>
    <dgm:pt modelId="{17D0775A-8650-4CF7-8FDB-C61C04AAE783}">
      <dgm:prSet custT="1"/>
      <dgm:spPr>
        <a:solidFill>
          <a:schemeClr val="accent6">
            <a:lumMod val="75000"/>
          </a:schemeClr>
        </a:solidFill>
      </dgm:spPr>
      <dgm:t>
        <a:bodyPr/>
        <a:lstStyle/>
        <a:p>
          <a:r>
            <a:rPr lang="en-US" sz="1200" b="1"/>
            <a:t>Police</a:t>
          </a:r>
        </a:p>
      </dgm:t>
    </dgm:pt>
    <dgm:pt modelId="{70DEA289-F1FB-46EE-A578-D33875763A86}" type="parTrans" cxnId="{835227D1-0176-44A7-86F1-8513BAC1070F}">
      <dgm:prSet/>
      <dgm:spPr/>
      <dgm:t>
        <a:bodyPr/>
        <a:lstStyle/>
        <a:p>
          <a:endParaRPr lang="en-US" sz="2000" b="1"/>
        </a:p>
      </dgm:t>
    </dgm:pt>
    <dgm:pt modelId="{6F51670A-E3E1-4A90-A3F1-B1073B196CD2}" type="sibTrans" cxnId="{835227D1-0176-44A7-86F1-8513BAC1070F}">
      <dgm:prSet/>
      <dgm:spPr/>
      <dgm:t>
        <a:bodyPr/>
        <a:lstStyle/>
        <a:p>
          <a:endParaRPr lang="en-US"/>
        </a:p>
      </dgm:t>
    </dgm:pt>
    <dgm:pt modelId="{7519334B-13C2-4F02-9833-052C3227B246}">
      <dgm:prSet custT="1"/>
      <dgm:spPr>
        <a:solidFill>
          <a:schemeClr val="accent6">
            <a:lumMod val="75000"/>
          </a:schemeClr>
        </a:solidFill>
      </dgm:spPr>
      <dgm:t>
        <a:bodyPr/>
        <a:lstStyle/>
        <a:p>
          <a:r>
            <a:rPr lang="en-US" sz="1200" b="1"/>
            <a:t>CTR.br</a:t>
          </a:r>
        </a:p>
      </dgm:t>
    </dgm:pt>
    <dgm:pt modelId="{85F1C54C-57D3-4455-AA9E-33A95A24ED56}" type="parTrans" cxnId="{36E115D3-46F1-4294-AC8F-773424CAA686}">
      <dgm:prSet/>
      <dgm:spPr/>
      <dgm:t>
        <a:bodyPr/>
        <a:lstStyle/>
        <a:p>
          <a:endParaRPr lang="en-US" sz="2000" b="1"/>
        </a:p>
      </dgm:t>
    </dgm:pt>
    <dgm:pt modelId="{401A3E63-DF4F-40BF-BA7C-A66CD7FB1F11}" type="sibTrans" cxnId="{36E115D3-46F1-4294-AC8F-773424CAA686}">
      <dgm:prSet/>
      <dgm:spPr/>
      <dgm:t>
        <a:bodyPr/>
        <a:lstStyle/>
        <a:p>
          <a:endParaRPr lang="en-US"/>
        </a:p>
      </dgm:t>
    </dgm:pt>
    <dgm:pt modelId="{4CE4FD25-A781-4B25-AD43-47C3ED9E85BE}" type="pres">
      <dgm:prSet presAssocID="{AFD5C7F2-8BAD-4226-AD92-6FC9CF50D546}" presName="hierChild1" presStyleCnt="0">
        <dgm:presLayoutVars>
          <dgm:orgChart val="1"/>
          <dgm:chPref val="1"/>
          <dgm:dir/>
          <dgm:animOne val="branch"/>
          <dgm:animLvl val="lvl"/>
          <dgm:resizeHandles/>
        </dgm:presLayoutVars>
      </dgm:prSet>
      <dgm:spPr/>
    </dgm:pt>
    <dgm:pt modelId="{718C356A-4A43-4408-B1A9-4E05E9259C98}" type="pres">
      <dgm:prSet presAssocID="{C3C22426-14CA-4B87-9CDE-3461BD9DD72C}" presName="hierRoot1" presStyleCnt="0">
        <dgm:presLayoutVars>
          <dgm:hierBranch val="init"/>
        </dgm:presLayoutVars>
      </dgm:prSet>
      <dgm:spPr/>
    </dgm:pt>
    <dgm:pt modelId="{13305B8E-BADA-4FCC-B405-68693A1D8C20}" type="pres">
      <dgm:prSet presAssocID="{C3C22426-14CA-4B87-9CDE-3461BD9DD72C}" presName="rootComposite1" presStyleCnt="0"/>
      <dgm:spPr/>
    </dgm:pt>
    <dgm:pt modelId="{2A739B01-1CFF-46DF-B70D-EC43D024D2B9}" type="pres">
      <dgm:prSet presAssocID="{C3C22426-14CA-4B87-9CDE-3461BD9DD72C}" presName="rootText1" presStyleLbl="node0" presStyleIdx="0" presStyleCnt="1" custScaleX="153479" custScaleY="125323" custLinFactNeighborX="3190" custLinFactNeighborY="10668">
        <dgm:presLayoutVars>
          <dgm:chPref val="3"/>
        </dgm:presLayoutVars>
      </dgm:prSet>
      <dgm:spPr/>
    </dgm:pt>
    <dgm:pt modelId="{972151FD-6A7A-4D9B-914A-D4291D2CBFE1}" type="pres">
      <dgm:prSet presAssocID="{C3C22426-14CA-4B87-9CDE-3461BD9DD72C}" presName="rootConnector1" presStyleLbl="node1" presStyleIdx="0" presStyleCnt="0"/>
      <dgm:spPr/>
    </dgm:pt>
    <dgm:pt modelId="{83B64C3E-DFC4-40AF-A20E-EF1F874F54FC}" type="pres">
      <dgm:prSet presAssocID="{C3C22426-14CA-4B87-9CDE-3461BD9DD72C}" presName="hierChild2" presStyleCnt="0"/>
      <dgm:spPr/>
    </dgm:pt>
    <dgm:pt modelId="{8F7A8C1A-F404-4553-898D-48FDB4416529}" type="pres">
      <dgm:prSet presAssocID="{C0655A89-E614-4CF7-BF96-4CE4A9114202}" presName="Name37" presStyleLbl="parChTrans1D2" presStyleIdx="0" presStyleCnt="3"/>
      <dgm:spPr/>
    </dgm:pt>
    <dgm:pt modelId="{36AF8F0E-3D76-4CA4-9F00-D182C5B25DCC}" type="pres">
      <dgm:prSet presAssocID="{16656586-94F1-4C98-BC87-FC781755BF14}" presName="hierRoot2" presStyleCnt="0">
        <dgm:presLayoutVars>
          <dgm:hierBranch val="init"/>
        </dgm:presLayoutVars>
      </dgm:prSet>
      <dgm:spPr/>
    </dgm:pt>
    <dgm:pt modelId="{C5181EFE-678E-4057-BEA9-F96293F0DCEF}" type="pres">
      <dgm:prSet presAssocID="{16656586-94F1-4C98-BC87-FC781755BF14}" presName="rootComposite" presStyleCnt="0"/>
      <dgm:spPr/>
    </dgm:pt>
    <dgm:pt modelId="{AB46FCEE-6C3D-493C-A0E3-0081BD49614F}" type="pres">
      <dgm:prSet presAssocID="{16656586-94F1-4C98-BC87-FC781755BF14}" presName="rootText" presStyleLbl="node2" presStyleIdx="0" presStyleCnt="2" custLinFactX="-67952" custLinFactNeighborX="-100000" custLinFactNeighborY="-9652">
        <dgm:presLayoutVars>
          <dgm:chPref val="3"/>
        </dgm:presLayoutVars>
      </dgm:prSet>
      <dgm:spPr/>
    </dgm:pt>
    <dgm:pt modelId="{F0BD4AA3-6D97-4846-8CC2-3388695A53EC}" type="pres">
      <dgm:prSet presAssocID="{16656586-94F1-4C98-BC87-FC781755BF14}" presName="rootConnector" presStyleLbl="node2" presStyleIdx="0" presStyleCnt="2"/>
      <dgm:spPr/>
    </dgm:pt>
    <dgm:pt modelId="{47ED0587-3954-4DCA-B1EC-7B14BA9D9946}" type="pres">
      <dgm:prSet presAssocID="{16656586-94F1-4C98-BC87-FC781755BF14}" presName="hierChild4" presStyleCnt="0"/>
      <dgm:spPr/>
    </dgm:pt>
    <dgm:pt modelId="{3D7454BE-D635-4223-B195-99482C198D17}" type="pres">
      <dgm:prSet presAssocID="{B72E7003-44E9-4DF5-9AAD-19E435AA173D}" presName="Name37" presStyleLbl="parChTrans1D3" presStyleIdx="0" presStyleCnt="5"/>
      <dgm:spPr/>
    </dgm:pt>
    <dgm:pt modelId="{CD2A9B8D-9BED-4F91-8A40-AC0D697B76FE}" type="pres">
      <dgm:prSet presAssocID="{D6AC3B68-2657-4F6A-A38D-B0DB4015BA03}" presName="hierRoot2" presStyleCnt="0">
        <dgm:presLayoutVars>
          <dgm:hierBranch val="init"/>
        </dgm:presLayoutVars>
      </dgm:prSet>
      <dgm:spPr/>
    </dgm:pt>
    <dgm:pt modelId="{5246D3FB-0BC6-4851-B394-617F95AD6E3F}" type="pres">
      <dgm:prSet presAssocID="{D6AC3B68-2657-4F6A-A38D-B0DB4015BA03}" presName="rootComposite" presStyleCnt="0"/>
      <dgm:spPr/>
    </dgm:pt>
    <dgm:pt modelId="{9ECF5162-C02F-449F-8CCA-909322F8DDA4}" type="pres">
      <dgm:prSet presAssocID="{D6AC3B68-2657-4F6A-A38D-B0DB4015BA03}" presName="rootText" presStyleLbl="node3" presStyleIdx="0" presStyleCnt="5" custLinFactX="-34350" custLinFactNeighborX="-100000" custLinFactNeighborY="-6313">
        <dgm:presLayoutVars>
          <dgm:chPref val="3"/>
        </dgm:presLayoutVars>
      </dgm:prSet>
      <dgm:spPr/>
    </dgm:pt>
    <dgm:pt modelId="{BF81FAD7-90D9-4D54-8F29-881094FE3B02}" type="pres">
      <dgm:prSet presAssocID="{D6AC3B68-2657-4F6A-A38D-B0DB4015BA03}" presName="rootConnector" presStyleLbl="node3" presStyleIdx="0" presStyleCnt="5"/>
      <dgm:spPr/>
    </dgm:pt>
    <dgm:pt modelId="{E3ABAACA-39E1-4C51-B97B-062096E69664}" type="pres">
      <dgm:prSet presAssocID="{D6AC3B68-2657-4F6A-A38D-B0DB4015BA03}" presName="hierChild4" presStyleCnt="0"/>
      <dgm:spPr/>
    </dgm:pt>
    <dgm:pt modelId="{5FE38D65-9486-4DA6-A08C-B46564829658}" type="pres">
      <dgm:prSet presAssocID="{D6AC3B68-2657-4F6A-A38D-B0DB4015BA03}" presName="hierChild5" presStyleCnt="0"/>
      <dgm:spPr/>
    </dgm:pt>
    <dgm:pt modelId="{A898AE00-3BB6-43B6-8288-A556BFA80FA1}" type="pres">
      <dgm:prSet presAssocID="{804CB936-2272-4F81-9121-ABB7F6A2E76A}" presName="Name37" presStyleLbl="parChTrans1D3" presStyleIdx="1" presStyleCnt="5"/>
      <dgm:spPr/>
    </dgm:pt>
    <dgm:pt modelId="{2F0BE809-D718-42C2-8B0B-880F9063A687}" type="pres">
      <dgm:prSet presAssocID="{B5D2FDE4-1174-46C7-ACA9-39978161959B}" presName="hierRoot2" presStyleCnt="0">
        <dgm:presLayoutVars>
          <dgm:hierBranch val="init"/>
        </dgm:presLayoutVars>
      </dgm:prSet>
      <dgm:spPr/>
    </dgm:pt>
    <dgm:pt modelId="{F9848307-4187-4781-8BAC-8B7B1637D9ED}" type="pres">
      <dgm:prSet presAssocID="{B5D2FDE4-1174-46C7-ACA9-39978161959B}" presName="rootComposite" presStyleCnt="0"/>
      <dgm:spPr/>
    </dgm:pt>
    <dgm:pt modelId="{22FD650C-7536-4E34-83D5-18372103E17A}" type="pres">
      <dgm:prSet presAssocID="{B5D2FDE4-1174-46C7-ACA9-39978161959B}" presName="rootText" presStyleLbl="node3" presStyleIdx="1" presStyleCnt="5" custLinFactX="-33702" custLinFactNeighborX="-100000" custLinFactNeighborY="-23695">
        <dgm:presLayoutVars>
          <dgm:chPref val="3"/>
        </dgm:presLayoutVars>
      </dgm:prSet>
      <dgm:spPr/>
    </dgm:pt>
    <dgm:pt modelId="{275BCBF3-58F9-4E2E-8921-E01477E8CA10}" type="pres">
      <dgm:prSet presAssocID="{B5D2FDE4-1174-46C7-ACA9-39978161959B}" presName="rootConnector" presStyleLbl="node3" presStyleIdx="1" presStyleCnt="5"/>
      <dgm:spPr/>
    </dgm:pt>
    <dgm:pt modelId="{2D9872BF-D1FA-43C6-9796-F8DE016C9241}" type="pres">
      <dgm:prSet presAssocID="{B5D2FDE4-1174-46C7-ACA9-39978161959B}" presName="hierChild4" presStyleCnt="0"/>
      <dgm:spPr/>
    </dgm:pt>
    <dgm:pt modelId="{164E5224-BBE5-4E55-87AE-74C5F1B9B425}" type="pres">
      <dgm:prSet presAssocID="{B5D2FDE4-1174-46C7-ACA9-39978161959B}" presName="hierChild5" presStyleCnt="0"/>
      <dgm:spPr/>
    </dgm:pt>
    <dgm:pt modelId="{45EF8981-A6C5-4B24-9EAC-BC71E7C7B678}" type="pres">
      <dgm:prSet presAssocID="{BD5E73DD-5E28-40BA-A2AB-952333AEFC37}" presName="Name37" presStyleLbl="parChTrans1D3" presStyleIdx="2" presStyleCnt="5"/>
      <dgm:spPr/>
    </dgm:pt>
    <dgm:pt modelId="{6A544761-9177-451E-845A-D95196D4F4A0}" type="pres">
      <dgm:prSet presAssocID="{065EBA2B-DA93-46E6-8C89-067186954006}" presName="hierRoot2" presStyleCnt="0">
        <dgm:presLayoutVars>
          <dgm:hierBranch val="init"/>
        </dgm:presLayoutVars>
      </dgm:prSet>
      <dgm:spPr/>
    </dgm:pt>
    <dgm:pt modelId="{0BC55B5B-8BF9-4795-8D2C-5B1030D1AE82}" type="pres">
      <dgm:prSet presAssocID="{065EBA2B-DA93-46E6-8C89-067186954006}" presName="rootComposite" presStyleCnt="0"/>
      <dgm:spPr/>
    </dgm:pt>
    <dgm:pt modelId="{5661E8A9-8FDE-4DD1-B6DD-B27BBADE0960}" type="pres">
      <dgm:prSet presAssocID="{065EBA2B-DA93-46E6-8C89-067186954006}" presName="rootText" presStyleLbl="node3" presStyleIdx="2" presStyleCnt="5" custLinFactX="-31029" custLinFactNeighborX="-100000" custLinFactNeighborY="-43104">
        <dgm:presLayoutVars>
          <dgm:chPref val="3"/>
        </dgm:presLayoutVars>
      </dgm:prSet>
      <dgm:spPr/>
    </dgm:pt>
    <dgm:pt modelId="{9DE2C413-F0E1-4F07-8E85-F4DD77C91647}" type="pres">
      <dgm:prSet presAssocID="{065EBA2B-DA93-46E6-8C89-067186954006}" presName="rootConnector" presStyleLbl="node3" presStyleIdx="2" presStyleCnt="5"/>
      <dgm:spPr/>
    </dgm:pt>
    <dgm:pt modelId="{C68D4E93-E651-45B5-AE10-2ED69C0DEB03}" type="pres">
      <dgm:prSet presAssocID="{065EBA2B-DA93-46E6-8C89-067186954006}" presName="hierChild4" presStyleCnt="0"/>
      <dgm:spPr/>
    </dgm:pt>
    <dgm:pt modelId="{69E69229-ECA7-4A72-8E92-8F3AE7756473}" type="pres">
      <dgm:prSet presAssocID="{065EBA2B-DA93-46E6-8C89-067186954006}" presName="hierChild5" presStyleCnt="0"/>
      <dgm:spPr/>
    </dgm:pt>
    <dgm:pt modelId="{9BD3DB15-7EF3-4DA6-B341-86BFCE979AE3}" type="pres">
      <dgm:prSet presAssocID="{16656586-94F1-4C98-BC87-FC781755BF14}" presName="hierChild5" presStyleCnt="0"/>
      <dgm:spPr/>
    </dgm:pt>
    <dgm:pt modelId="{6B22B8AC-41CD-4412-91E4-C1E4CD5D4518}" type="pres">
      <dgm:prSet presAssocID="{098F3373-34C9-46E2-8C1A-BEF07809177E}" presName="Name37" presStyleLbl="parChTrans1D2" presStyleIdx="1" presStyleCnt="3"/>
      <dgm:spPr/>
    </dgm:pt>
    <dgm:pt modelId="{4F909F56-6D34-4733-9D58-EDE00EFCAAE9}" type="pres">
      <dgm:prSet presAssocID="{9510CF3F-B85A-4535-B1E4-8D2B024E4BC7}" presName="hierRoot2" presStyleCnt="0">
        <dgm:presLayoutVars>
          <dgm:hierBranch val="init"/>
        </dgm:presLayoutVars>
      </dgm:prSet>
      <dgm:spPr/>
    </dgm:pt>
    <dgm:pt modelId="{AC826DDE-5E63-4AFA-9B70-BE9585C8AE05}" type="pres">
      <dgm:prSet presAssocID="{9510CF3F-B85A-4535-B1E4-8D2B024E4BC7}" presName="rootComposite" presStyleCnt="0"/>
      <dgm:spPr/>
    </dgm:pt>
    <dgm:pt modelId="{752D5F4C-E151-434D-8E98-888C3294AB2E}" type="pres">
      <dgm:prSet presAssocID="{9510CF3F-B85A-4535-B1E4-8D2B024E4BC7}" presName="rootText" presStyleLbl="node2" presStyleIdx="1" presStyleCnt="2" custLinFactNeighborX="41837">
        <dgm:presLayoutVars>
          <dgm:chPref val="3"/>
        </dgm:presLayoutVars>
      </dgm:prSet>
      <dgm:spPr/>
    </dgm:pt>
    <dgm:pt modelId="{96996107-8974-4AD7-9E4D-D1FA4CEF6585}" type="pres">
      <dgm:prSet presAssocID="{9510CF3F-B85A-4535-B1E4-8D2B024E4BC7}" presName="rootConnector" presStyleLbl="node2" presStyleIdx="1" presStyleCnt="2"/>
      <dgm:spPr/>
    </dgm:pt>
    <dgm:pt modelId="{C7A5BCC6-EF51-424D-8342-37E3BED2482C}" type="pres">
      <dgm:prSet presAssocID="{9510CF3F-B85A-4535-B1E4-8D2B024E4BC7}" presName="hierChild4" presStyleCnt="0"/>
      <dgm:spPr/>
    </dgm:pt>
    <dgm:pt modelId="{8F024FC7-F03E-4CF0-B236-78AFD9DB6FA4}" type="pres">
      <dgm:prSet presAssocID="{A9A8F57C-ED2D-4FD0-97B6-51E5802EA12B}" presName="Name37" presStyleLbl="parChTrans1D3" presStyleIdx="3" presStyleCnt="5"/>
      <dgm:spPr/>
    </dgm:pt>
    <dgm:pt modelId="{7A73C17C-E8F4-4326-B17D-DF82ACE5E2A5}" type="pres">
      <dgm:prSet presAssocID="{EDD6B9AB-AD7A-46EE-9A01-3B482423559A}" presName="hierRoot2" presStyleCnt="0">
        <dgm:presLayoutVars>
          <dgm:hierBranch val="init"/>
        </dgm:presLayoutVars>
      </dgm:prSet>
      <dgm:spPr/>
    </dgm:pt>
    <dgm:pt modelId="{714EECD0-89B5-4FB8-A965-E0CD07DCC295}" type="pres">
      <dgm:prSet presAssocID="{EDD6B9AB-AD7A-46EE-9A01-3B482423559A}" presName="rootComposite" presStyleCnt="0"/>
      <dgm:spPr/>
    </dgm:pt>
    <dgm:pt modelId="{DC8B61A8-A0B2-4797-9654-B1AE99983104}" type="pres">
      <dgm:prSet presAssocID="{EDD6B9AB-AD7A-46EE-9A01-3B482423559A}" presName="rootText" presStyleLbl="node3" presStyleIdx="3" presStyleCnt="5" custLinFactX="100000" custLinFactNeighborX="142050" custLinFactNeighborY="-38165">
        <dgm:presLayoutVars>
          <dgm:chPref val="3"/>
        </dgm:presLayoutVars>
      </dgm:prSet>
      <dgm:spPr/>
    </dgm:pt>
    <dgm:pt modelId="{CAE20040-477A-4A2F-A553-F45EB6039B8F}" type="pres">
      <dgm:prSet presAssocID="{EDD6B9AB-AD7A-46EE-9A01-3B482423559A}" presName="rootConnector" presStyleLbl="node3" presStyleIdx="3" presStyleCnt="5"/>
      <dgm:spPr/>
    </dgm:pt>
    <dgm:pt modelId="{682D8CEE-375A-4CF2-8176-E308436F2320}" type="pres">
      <dgm:prSet presAssocID="{EDD6B9AB-AD7A-46EE-9A01-3B482423559A}" presName="hierChild4" presStyleCnt="0"/>
      <dgm:spPr/>
    </dgm:pt>
    <dgm:pt modelId="{89045118-06AD-4E1E-86FD-6F0F4294EC42}" type="pres">
      <dgm:prSet presAssocID="{EDD6B9AB-AD7A-46EE-9A01-3B482423559A}" presName="hierChild5" presStyleCnt="0"/>
      <dgm:spPr/>
    </dgm:pt>
    <dgm:pt modelId="{18B14555-DD81-48B6-AC4D-A143ECEE2F9B}" type="pres">
      <dgm:prSet presAssocID="{BEA940FA-D3A9-4830-B3DE-7735F84108E5}" presName="Name37" presStyleLbl="parChTrans1D3" presStyleIdx="4" presStyleCnt="5"/>
      <dgm:spPr/>
    </dgm:pt>
    <dgm:pt modelId="{70C0E35E-F138-474D-A1B7-ABD7BAF0E338}" type="pres">
      <dgm:prSet presAssocID="{579D4C66-6BE0-44E5-B285-841DED17D1ED}" presName="hierRoot2" presStyleCnt="0">
        <dgm:presLayoutVars>
          <dgm:hierBranch val="init"/>
        </dgm:presLayoutVars>
      </dgm:prSet>
      <dgm:spPr/>
    </dgm:pt>
    <dgm:pt modelId="{4A07C9AE-33E0-4553-B6BA-4E837FB03FBD}" type="pres">
      <dgm:prSet presAssocID="{579D4C66-6BE0-44E5-B285-841DED17D1ED}" presName="rootComposite" presStyleCnt="0"/>
      <dgm:spPr/>
    </dgm:pt>
    <dgm:pt modelId="{1D1F0AE1-B854-4573-9E40-7527C92FC641}" type="pres">
      <dgm:prSet presAssocID="{579D4C66-6BE0-44E5-B285-841DED17D1ED}" presName="rootText" presStyleLbl="node3" presStyleIdx="4" presStyleCnt="5" custLinFactNeighborX="-18808" custLinFactNeighborY="17101">
        <dgm:presLayoutVars>
          <dgm:chPref val="3"/>
        </dgm:presLayoutVars>
      </dgm:prSet>
      <dgm:spPr/>
    </dgm:pt>
    <dgm:pt modelId="{825B516C-4B33-432F-B1A1-BCF723E633D6}" type="pres">
      <dgm:prSet presAssocID="{579D4C66-6BE0-44E5-B285-841DED17D1ED}" presName="rootConnector" presStyleLbl="node3" presStyleIdx="4" presStyleCnt="5"/>
      <dgm:spPr/>
    </dgm:pt>
    <dgm:pt modelId="{EA424D9B-00A9-438F-8778-1E4F6466BDB3}" type="pres">
      <dgm:prSet presAssocID="{579D4C66-6BE0-44E5-B285-841DED17D1ED}" presName="hierChild4" presStyleCnt="0"/>
      <dgm:spPr/>
    </dgm:pt>
    <dgm:pt modelId="{4EF9514D-EF10-4E1C-86EE-5FCD55F9CA26}" type="pres">
      <dgm:prSet presAssocID="{70DEA289-F1FB-46EE-A578-D33875763A86}" presName="Name37" presStyleLbl="parChTrans1D4" presStyleIdx="0" presStyleCnt="2"/>
      <dgm:spPr/>
    </dgm:pt>
    <dgm:pt modelId="{ECC3A341-EEFD-4EA8-A8FB-B15A5365A7A9}" type="pres">
      <dgm:prSet presAssocID="{17D0775A-8650-4CF7-8FDB-C61C04AAE783}" presName="hierRoot2" presStyleCnt="0">
        <dgm:presLayoutVars>
          <dgm:hierBranch val="init"/>
        </dgm:presLayoutVars>
      </dgm:prSet>
      <dgm:spPr/>
    </dgm:pt>
    <dgm:pt modelId="{BCC8E0E0-1F54-406D-9769-A3D04266ADB6}" type="pres">
      <dgm:prSet presAssocID="{17D0775A-8650-4CF7-8FDB-C61C04AAE783}" presName="rootComposite" presStyleCnt="0"/>
      <dgm:spPr/>
    </dgm:pt>
    <dgm:pt modelId="{F6D6A6E5-C57C-4440-A01A-93652C6A6A96}" type="pres">
      <dgm:prSet presAssocID="{17D0775A-8650-4CF7-8FDB-C61C04AAE783}" presName="rootText" presStyleLbl="node4" presStyleIdx="0" presStyleCnt="2" custLinFactNeighborX="-18849" custLinFactNeighborY="33088">
        <dgm:presLayoutVars>
          <dgm:chPref val="3"/>
        </dgm:presLayoutVars>
      </dgm:prSet>
      <dgm:spPr/>
    </dgm:pt>
    <dgm:pt modelId="{D39ED0D2-0368-4B71-AA8C-67E24D6DD316}" type="pres">
      <dgm:prSet presAssocID="{17D0775A-8650-4CF7-8FDB-C61C04AAE783}" presName="rootConnector" presStyleLbl="node4" presStyleIdx="0" presStyleCnt="2"/>
      <dgm:spPr/>
    </dgm:pt>
    <dgm:pt modelId="{1F01BFA4-E8AD-4D75-846D-91A71591321C}" type="pres">
      <dgm:prSet presAssocID="{17D0775A-8650-4CF7-8FDB-C61C04AAE783}" presName="hierChild4" presStyleCnt="0"/>
      <dgm:spPr/>
    </dgm:pt>
    <dgm:pt modelId="{891D86F9-149C-4DB6-89C5-8CB5145D0AAD}" type="pres">
      <dgm:prSet presAssocID="{85F1C54C-57D3-4455-AA9E-33A95A24ED56}" presName="Name37" presStyleLbl="parChTrans1D4" presStyleIdx="1" presStyleCnt="2"/>
      <dgm:spPr/>
    </dgm:pt>
    <dgm:pt modelId="{DFC8C604-F8A7-407C-9629-CC3FDAAF51C3}" type="pres">
      <dgm:prSet presAssocID="{7519334B-13C2-4F02-9833-052C3227B246}" presName="hierRoot2" presStyleCnt="0">
        <dgm:presLayoutVars>
          <dgm:hierBranch val="init"/>
        </dgm:presLayoutVars>
      </dgm:prSet>
      <dgm:spPr/>
    </dgm:pt>
    <dgm:pt modelId="{A82F5A50-24FE-4E50-95BA-B17CC50A02B5}" type="pres">
      <dgm:prSet presAssocID="{7519334B-13C2-4F02-9833-052C3227B246}" presName="rootComposite" presStyleCnt="0"/>
      <dgm:spPr/>
    </dgm:pt>
    <dgm:pt modelId="{1F53E4D9-89E6-46C6-B82F-E34476520A8B}" type="pres">
      <dgm:prSet presAssocID="{7519334B-13C2-4F02-9833-052C3227B246}" presName="rootText" presStyleLbl="node4" presStyleIdx="1" presStyleCnt="2" custLinFactNeighborX="-16923" custLinFactNeighborY="672">
        <dgm:presLayoutVars>
          <dgm:chPref val="3"/>
        </dgm:presLayoutVars>
      </dgm:prSet>
      <dgm:spPr/>
    </dgm:pt>
    <dgm:pt modelId="{7EB55478-6E62-4337-990B-918121FCF47C}" type="pres">
      <dgm:prSet presAssocID="{7519334B-13C2-4F02-9833-052C3227B246}" presName="rootConnector" presStyleLbl="node4" presStyleIdx="1" presStyleCnt="2"/>
      <dgm:spPr/>
    </dgm:pt>
    <dgm:pt modelId="{3F07ED33-137C-4016-BC7A-E656F6E63A4D}" type="pres">
      <dgm:prSet presAssocID="{7519334B-13C2-4F02-9833-052C3227B246}" presName="hierChild4" presStyleCnt="0"/>
      <dgm:spPr/>
    </dgm:pt>
    <dgm:pt modelId="{FC979618-F32B-45C2-88DE-93124E05A4F8}" type="pres">
      <dgm:prSet presAssocID="{7519334B-13C2-4F02-9833-052C3227B246}" presName="hierChild5" presStyleCnt="0"/>
      <dgm:spPr/>
    </dgm:pt>
    <dgm:pt modelId="{6FEDF355-5092-4E3B-AC6A-E09BF854A92A}" type="pres">
      <dgm:prSet presAssocID="{17D0775A-8650-4CF7-8FDB-C61C04AAE783}" presName="hierChild5" presStyleCnt="0"/>
      <dgm:spPr/>
    </dgm:pt>
    <dgm:pt modelId="{33A06592-AF8F-44C7-A1E2-AD423BFF5101}" type="pres">
      <dgm:prSet presAssocID="{579D4C66-6BE0-44E5-B285-841DED17D1ED}" presName="hierChild5" presStyleCnt="0"/>
      <dgm:spPr/>
    </dgm:pt>
    <dgm:pt modelId="{15ECFD66-998F-4DD0-9CB1-0EF5A783335B}" type="pres">
      <dgm:prSet presAssocID="{9510CF3F-B85A-4535-B1E4-8D2B024E4BC7}" presName="hierChild5" presStyleCnt="0"/>
      <dgm:spPr/>
    </dgm:pt>
    <dgm:pt modelId="{D39B3540-10CA-4B77-9591-2DB2AD8F3D91}" type="pres">
      <dgm:prSet presAssocID="{C3C22426-14CA-4B87-9CDE-3461BD9DD72C}" presName="hierChild3" presStyleCnt="0"/>
      <dgm:spPr/>
    </dgm:pt>
    <dgm:pt modelId="{CB5F072E-7D8F-4933-8248-CA24F86E3E65}" type="pres">
      <dgm:prSet presAssocID="{00628FF4-6F7B-43E0-B3CA-4B17D02F55AD}" presName="Name111" presStyleLbl="parChTrans1D2" presStyleIdx="2" presStyleCnt="3"/>
      <dgm:spPr/>
    </dgm:pt>
    <dgm:pt modelId="{A0AB1722-B400-49A7-B681-BD00C98D245A}" type="pres">
      <dgm:prSet presAssocID="{B4A65123-4249-4644-9C5E-AC6D93643753}" presName="hierRoot3" presStyleCnt="0">
        <dgm:presLayoutVars>
          <dgm:hierBranch val="init"/>
        </dgm:presLayoutVars>
      </dgm:prSet>
      <dgm:spPr/>
    </dgm:pt>
    <dgm:pt modelId="{7DA17FB9-A746-4587-84FD-D987BEB849EA}" type="pres">
      <dgm:prSet presAssocID="{B4A65123-4249-4644-9C5E-AC6D93643753}" presName="rootComposite3" presStyleCnt="0"/>
      <dgm:spPr/>
    </dgm:pt>
    <dgm:pt modelId="{B9034DE5-F9EF-466A-BC3B-73E604A698EC}" type="pres">
      <dgm:prSet presAssocID="{B4A65123-4249-4644-9C5E-AC6D93643753}" presName="rootText3" presStyleLbl="asst1" presStyleIdx="0" presStyleCnt="1" custScaleX="132445" custScaleY="154050">
        <dgm:presLayoutVars>
          <dgm:chPref val="3"/>
        </dgm:presLayoutVars>
      </dgm:prSet>
      <dgm:spPr/>
    </dgm:pt>
    <dgm:pt modelId="{D9BD302E-53B0-4231-8F26-CB0B9348BE1D}" type="pres">
      <dgm:prSet presAssocID="{B4A65123-4249-4644-9C5E-AC6D93643753}" presName="rootConnector3" presStyleLbl="asst1" presStyleIdx="0" presStyleCnt="1"/>
      <dgm:spPr/>
    </dgm:pt>
    <dgm:pt modelId="{577CB7B7-6E2F-4161-AA89-587EB1CC0605}" type="pres">
      <dgm:prSet presAssocID="{B4A65123-4249-4644-9C5E-AC6D93643753}" presName="hierChild6" presStyleCnt="0"/>
      <dgm:spPr/>
    </dgm:pt>
    <dgm:pt modelId="{3F8BBA3B-0F67-4B0C-8E01-36947DB17D31}" type="pres">
      <dgm:prSet presAssocID="{B4A65123-4249-4644-9C5E-AC6D93643753}" presName="hierChild7" presStyleCnt="0"/>
      <dgm:spPr/>
    </dgm:pt>
  </dgm:ptLst>
  <dgm:cxnLst>
    <dgm:cxn modelId="{E8672402-6287-4337-A3D6-38D6E493D7B1}" type="presOf" srcId="{70DEA289-F1FB-46EE-A578-D33875763A86}" destId="{4EF9514D-EF10-4E1C-86EE-5FCD55F9CA26}" srcOrd="0" destOrd="0" presId="urn:microsoft.com/office/officeart/2005/8/layout/orgChart1"/>
    <dgm:cxn modelId="{05100A08-2733-4D3F-BB84-6149F59A2F68}" type="presOf" srcId="{B5D2FDE4-1174-46C7-ACA9-39978161959B}" destId="{22FD650C-7536-4E34-83D5-18372103E17A}" srcOrd="0" destOrd="0" presId="urn:microsoft.com/office/officeart/2005/8/layout/orgChart1"/>
    <dgm:cxn modelId="{D8849509-11BA-42BE-B320-5AF23DBEDDCF}" type="presOf" srcId="{579D4C66-6BE0-44E5-B285-841DED17D1ED}" destId="{825B516C-4B33-432F-B1A1-BCF723E633D6}" srcOrd="1" destOrd="0" presId="urn:microsoft.com/office/officeart/2005/8/layout/orgChart1"/>
    <dgm:cxn modelId="{73B8480B-03EA-4943-9ABD-26F3F45428EB}" type="presOf" srcId="{B5D2FDE4-1174-46C7-ACA9-39978161959B}" destId="{275BCBF3-58F9-4E2E-8921-E01477E8CA10}" srcOrd="1" destOrd="0" presId="urn:microsoft.com/office/officeart/2005/8/layout/orgChart1"/>
    <dgm:cxn modelId="{833EFE0E-2194-4109-96AD-4909E4EE8180}" srcId="{9510CF3F-B85A-4535-B1E4-8D2B024E4BC7}" destId="{579D4C66-6BE0-44E5-B285-841DED17D1ED}" srcOrd="1" destOrd="0" parTransId="{BEA940FA-D3A9-4830-B3DE-7735F84108E5}" sibTransId="{4B5D7D96-D96B-409E-849F-A55BC9CD0017}"/>
    <dgm:cxn modelId="{3375130F-7264-4EA2-996E-D0C81622D8D4}" type="presOf" srcId="{BD5E73DD-5E28-40BA-A2AB-952333AEFC37}" destId="{45EF8981-A6C5-4B24-9EAC-BC71E7C7B678}" srcOrd="0" destOrd="0" presId="urn:microsoft.com/office/officeart/2005/8/layout/orgChart1"/>
    <dgm:cxn modelId="{9A67EA12-2059-4578-84D5-2518676A9173}" type="presOf" srcId="{C3C22426-14CA-4B87-9CDE-3461BD9DD72C}" destId="{2A739B01-1CFF-46DF-B70D-EC43D024D2B9}" srcOrd="0" destOrd="0" presId="urn:microsoft.com/office/officeart/2005/8/layout/orgChart1"/>
    <dgm:cxn modelId="{B6CF3C16-55C5-455B-A867-9168AD359347}" type="presOf" srcId="{C0655A89-E614-4CF7-BF96-4CE4A9114202}" destId="{8F7A8C1A-F404-4553-898D-48FDB4416529}" srcOrd="0" destOrd="0" presId="urn:microsoft.com/office/officeart/2005/8/layout/orgChart1"/>
    <dgm:cxn modelId="{EE177A25-0959-412C-B449-0A97BD8B5F36}" srcId="{AFD5C7F2-8BAD-4226-AD92-6FC9CF50D546}" destId="{C3C22426-14CA-4B87-9CDE-3461BD9DD72C}" srcOrd="0" destOrd="0" parTransId="{0BC28199-F05B-4CAA-AECB-CDB2D5E69F5D}" sibTransId="{94AF4C3B-4A35-4288-9709-4DFC689952B0}"/>
    <dgm:cxn modelId="{13D79531-1528-4DE6-B2CC-E758FFB2B523}" type="presOf" srcId="{00628FF4-6F7B-43E0-B3CA-4B17D02F55AD}" destId="{CB5F072E-7D8F-4933-8248-CA24F86E3E65}" srcOrd="0" destOrd="0" presId="urn:microsoft.com/office/officeart/2005/8/layout/orgChart1"/>
    <dgm:cxn modelId="{6C196D32-9E5F-469A-A002-1ECC32B3587D}" type="presOf" srcId="{16656586-94F1-4C98-BC87-FC781755BF14}" destId="{F0BD4AA3-6D97-4846-8CC2-3388695A53EC}" srcOrd="1" destOrd="0" presId="urn:microsoft.com/office/officeart/2005/8/layout/orgChart1"/>
    <dgm:cxn modelId="{C5DFB834-AB4F-4437-B261-86EC4B392CD2}" type="presOf" srcId="{A9A8F57C-ED2D-4FD0-97B6-51E5802EA12B}" destId="{8F024FC7-F03E-4CF0-B236-78AFD9DB6FA4}" srcOrd="0" destOrd="0" presId="urn:microsoft.com/office/officeart/2005/8/layout/orgChart1"/>
    <dgm:cxn modelId="{1B3A7339-41D0-4C81-B2BE-2CDF3093EB9B}" srcId="{16656586-94F1-4C98-BC87-FC781755BF14}" destId="{065EBA2B-DA93-46E6-8C89-067186954006}" srcOrd="2" destOrd="0" parTransId="{BD5E73DD-5E28-40BA-A2AB-952333AEFC37}" sibTransId="{C4F41914-0075-4C7E-B08B-826D4D10C23D}"/>
    <dgm:cxn modelId="{7E40B43A-5056-455E-997C-CE83BD8AD164}" type="presOf" srcId="{17D0775A-8650-4CF7-8FDB-C61C04AAE783}" destId="{F6D6A6E5-C57C-4440-A01A-93652C6A6A96}" srcOrd="0" destOrd="0" presId="urn:microsoft.com/office/officeart/2005/8/layout/orgChart1"/>
    <dgm:cxn modelId="{335D1E5F-49DB-49B6-8E67-5729691BBE03}" type="presOf" srcId="{579D4C66-6BE0-44E5-B285-841DED17D1ED}" destId="{1D1F0AE1-B854-4573-9E40-7527C92FC641}" srcOrd="0" destOrd="0" presId="urn:microsoft.com/office/officeart/2005/8/layout/orgChart1"/>
    <dgm:cxn modelId="{01784764-3AF1-4DE3-8A63-1A3F97E34B73}" type="presOf" srcId="{B4A65123-4249-4644-9C5E-AC6D93643753}" destId="{D9BD302E-53B0-4231-8F26-CB0B9348BE1D}" srcOrd="1" destOrd="0" presId="urn:microsoft.com/office/officeart/2005/8/layout/orgChart1"/>
    <dgm:cxn modelId="{5C56AF66-7752-44C9-A2A9-8C756F0735C3}" type="presOf" srcId="{AFD5C7F2-8BAD-4226-AD92-6FC9CF50D546}" destId="{4CE4FD25-A781-4B25-AD43-47C3ED9E85BE}" srcOrd="0" destOrd="0" presId="urn:microsoft.com/office/officeart/2005/8/layout/orgChart1"/>
    <dgm:cxn modelId="{5B859A68-9C6D-480E-A411-FEE48CD59E3D}" type="presOf" srcId="{7519334B-13C2-4F02-9833-052C3227B246}" destId="{7EB55478-6E62-4337-990B-918121FCF47C}" srcOrd="1" destOrd="0" presId="urn:microsoft.com/office/officeart/2005/8/layout/orgChart1"/>
    <dgm:cxn modelId="{D74DBE48-ECDD-4FF1-B0DF-4BCAC1AFF3D1}" type="presOf" srcId="{065EBA2B-DA93-46E6-8C89-067186954006}" destId="{5661E8A9-8FDE-4DD1-B6DD-B27BBADE0960}" srcOrd="0" destOrd="0" presId="urn:microsoft.com/office/officeart/2005/8/layout/orgChart1"/>
    <dgm:cxn modelId="{DAE57849-E3F7-45C0-95F0-06FF2E51284F}" type="presOf" srcId="{16656586-94F1-4C98-BC87-FC781755BF14}" destId="{AB46FCEE-6C3D-493C-A0E3-0081BD49614F}" srcOrd="0" destOrd="0" presId="urn:microsoft.com/office/officeart/2005/8/layout/orgChart1"/>
    <dgm:cxn modelId="{79F7276A-56BB-4D52-ABF1-F4B69F0FB4FF}" type="presOf" srcId="{B4A65123-4249-4644-9C5E-AC6D93643753}" destId="{B9034DE5-F9EF-466A-BC3B-73E604A698EC}" srcOrd="0" destOrd="0" presId="urn:microsoft.com/office/officeart/2005/8/layout/orgChart1"/>
    <dgm:cxn modelId="{A0F8B34C-C896-4C16-B135-74ADC2D5B076}" type="presOf" srcId="{7519334B-13C2-4F02-9833-052C3227B246}" destId="{1F53E4D9-89E6-46C6-B82F-E34476520A8B}" srcOrd="0" destOrd="0" presId="urn:microsoft.com/office/officeart/2005/8/layout/orgChart1"/>
    <dgm:cxn modelId="{339D7871-F049-4F10-9E96-0A3547280B75}" type="presOf" srcId="{B72E7003-44E9-4DF5-9AAD-19E435AA173D}" destId="{3D7454BE-D635-4223-B195-99482C198D17}" srcOrd="0" destOrd="0" presId="urn:microsoft.com/office/officeart/2005/8/layout/orgChart1"/>
    <dgm:cxn modelId="{BDA37774-8785-498C-AF12-40306D61CD0F}" srcId="{16656586-94F1-4C98-BC87-FC781755BF14}" destId="{B5D2FDE4-1174-46C7-ACA9-39978161959B}" srcOrd="1" destOrd="0" parTransId="{804CB936-2272-4F81-9121-ABB7F6A2E76A}" sibTransId="{88E17918-85A3-40C3-B852-22006EDE5E74}"/>
    <dgm:cxn modelId="{0B1ADA55-5D64-4EA2-9A0C-7F983C165FFA}" type="presOf" srcId="{85F1C54C-57D3-4455-AA9E-33A95A24ED56}" destId="{891D86F9-149C-4DB6-89C5-8CB5145D0AAD}" srcOrd="0" destOrd="0" presId="urn:microsoft.com/office/officeart/2005/8/layout/orgChart1"/>
    <dgm:cxn modelId="{F3E46957-9806-4664-B85C-0BA06606B9FC}" type="presOf" srcId="{9510CF3F-B85A-4535-B1E4-8D2B024E4BC7}" destId="{96996107-8974-4AD7-9E4D-D1FA4CEF6585}" srcOrd="1" destOrd="0" presId="urn:microsoft.com/office/officeart/2005/8/layout/orgChart1"/>
    <dgm:cxn modelId="{5D346478-490C-4A79-A175-F17A59868A07}" type="presOf" srcId="{C3C22426-14CA-4B87-9CDE-3461BD9DD72C}" destId="{972151FD-6A7A-4D9B-914A-D4291D2CBFE1}" srcOrd="1" destOrd="0" presId="urn:microsoft.com/office/officeart/2005/8/layout/orgChart1"/>
    <dgm:cxn modelId="{B320AB8A-130B-467B-ABAF-81841567690C}" type="presOf" srcId="{EDD6B9AB-AD7A-46EE-9A01-3B482423559A}" destId="{CAE20040-477A-4A2F-A553-F45EB6039B8F}" srcOrd="1" destOrd="0" presId="urn:microsoft.com/office/officeart/2005/8/layout/orgChart1"/>
    <dgm:cxn modelId="{123F2496-320C-4296-8260-6207A175DEF4}" type="presOf" srcId="{9510CF3F-B85A-4535-B1E4-8D2B024E4BC7}" destId="{752D5F4C-E151-434D-8E98-888C3294AB2E}" srcOrd="0" destOrd="0" presId="urn:microsoft.com/office/officeart/2005/8/layout/orgChart1"/>
    <dgm:cxn modelId="{63CAB2A4-B651-46C3-9BFE-77234C660537}" type="presOf" srcId="{BEA940FA-D3A9-4830-B3DE-7735F84108E5}" destId="{18B14555-DD81-48B6-AC4D-A143ECEE2F9B}" srcOrd="0" destOrd="0" presId="urn:microsoft.com/office/officeart/2005/8/layout/orgChart1"/>
    <dgm:cxn modelId="{529778B0-889E-449E-9276-2DF28EB1F89E}" srcId="{9510CF3F-B85A-4535-B1E4-8D2B024E4BC7}" destId="{EDD6B9AB-AD7A-46EE-9A01-3B482423559A}" srcOrd="0" destOrd="0" parTransId="{A9A8F57C-ED2D-4FD0-97B6-51E5802EA12B}" sibTransId="{63C0E0FC-22B0-4F52-B4F2-410283A82911}"/>
    <dgm:cxn modelId="{9AE88BB9-90F5-445A-A06F-3096F22DFA83}" type="presOf" srcId="{065EBA2B-DA93-46E6-8C89-067186954006}" destId="{9DE2C413-F0E1-4F07-8E85-F4DD77C91647}" srcOrd="1" destOrd="0" presId="urn:microsoft.com/office/officeart/2005/8/layout/orgChart1"/>
    <dgm:cxn modelId="{632962BD-9CC2-4BFC-B89F-E19DBA12C70A}" type="presOf" srcId="{098F3373-34C9-46E2-8C1A-BEF07809177E}" destId="{6B22B8AC-41CD-4412-91E4-C1E4CD5D4518}" srcOrd="0" destOrd="0" presId="urn:microsoft.com/office/officeart/2005/8/layout/orgChart1"/>
    <dgm:cxn modelId="{EDF410BE-0E3D-4903-949A-775842E83BD1}" type="presOf" srcId="{D6AC3B68-2657-4F6A-A38D-B0DB4015BA03}" destId="{9ECF5162-C02F-449F-8CCA-909322F8DDA4}" srcOrd="0" destOrd="0" presId="urn:microsoft.com/office/officeart/2005/8/layout/orgChart1"/>
    <dgm:cxn modelId="{216EA7C2-BB20-47C0-9E69-30F8FA6CA90C}" srcId="{16656586-94F1-4C98-BC87-FC781755BF14}" destId="{D6AC3B68-2657-4F6A-A38D-B0DB4015BA03}" srcOrd="0" destOrd="0" parTransId="{B72E7003-44E9-4DF5-9AAD-19E435AA173D}" sibTransId="{A615E0A5-9E46-4A2C-BA57-6451D20E5BD3}"/>
    <dgm:cxn modelId="{87135FC4-6AC3-4789-A1F9-421AE4358F3C}" type="presOf" srcId="{EDD6B9AB-AD7A-46EE-9A01-3B482423559A}" destId="{DC8B61A8-A0B2-4797-9654-B1AE99983104}" srcOrd="0" destOrd="0" presId="urn:microsoft.com/office/officeart/2005/8/layout/orgChart1"/>
    <dgm:cxn modelId="{E60197C4-29E9-41F1-A60F-E720B67A6A75}" type="presOf" srcId="{17D0775A-8650-4CF7-8FDB-C61C04AAE783}" destId="{D39ED0D2-0368-4B71-AA8C-67E24D6DD316}" srcOrd="1" destOrd="0" presId="urn:microsoft.com/office/officeart/2005/8/layout/orgChart1"/>
    <dgm:cxn modelId="{835227D1-0176-44A7-86F1-8513BAC1070F}" srcId="{579D4C66-6BE0-44E5-B285-841DED17D1ED}" destId="{17D0775A-8650-4CF7-8FDB-C61C04AAE783}" srcOrd="0" destOrd="0" parTransId="{70DEA289-F1FB-46EE-A578-D33875763A86}" sibTransId="{6F51670A-E3E1-4A90-A3F1-B1073B196CD2}"/>
    <dgm:cxn modelId="{36E115D3-46F1-4294-AC8F-773424CAA686}" srcId="{17D0775A-8650-4CF7-8FDB-C61C04AAE783}" destId="{7519334B-13C2-4F02-9833-052C3227B246}" srcOrd="0" destOrd="0" parTransId="{85F1C54C-57D3-4455-AA9E-33A95A24ED56}" sibTransId="{401A3E63-DF4F-40BF-BA7C-A66CD7FB1F11}"/>
    <dgm:cxn modelId="{653866D4-2584-4C4A-84EC-64BCD70C0BBB}" srcId="{C3C22426-14CA-4B87-9CDE-3461BD9DD72C}" destId="{9510CF3F-B85A-4535-B1E4-8D2B024E4BC7}" srcOrd="2" destOrd="0" parTransId="{098F3373-34C9-46E2-8C1A-BEF07809177E}" sibTransId="{987B5B9D-320D-40CC-90FE-CB370F0E5EC0}"/>
    <dgm:cxn modelId="{7503FCE2-F90C-4D7A-9763-95A257FE6834}" srcId="{C3C22426-14CA-4B87-9CDE-3461BD9DD72C}" destId="{16656586-94F1-4C98-BC87-FC781755BF14}" srcOrd="1" destOrd="0" parTransId="{C0655A89-E614-4CF7-BF96-4CE4A9114202}" sibTransId="{0DC7B8BE-7B25-4489-9F9A-3402BEAE3C03}"/>
    <dgm:cxn modelId="{7B0A0DED-669A-4DDB-8BF2-1834B516EDD4}" type="presOf" srcId="{D6AC3B68-2657-4F6A-A38D-B0DB4015BA03}" destId="{BF81FAD7-90D9-4D54-8F29-881094FE3B02}" srcOrd="1" destOrd="0" presId="urn:microsoft.com/office/officeart/2005/8/layout/orgChart1"/>
    <dgm:cxn modelId="{94A204F8-C010-4906-8576-0A53A80CD82F}" type="presOf" srcId="{804CB936-2272-4F81-9121-ABB7F6A2E76A}" destId="{A898AE00-3BB6-43B6-8288-A556BFA80FA1}" srcOrd="0" destOrd="0" presId="urn:microsoft.com/office/officeart/2005/8/layout/orgChart1"/>
    <dgm:cxn modelId="{FD3EECFD-5692-4D09-99EC-4BA6D50DF4FF}" srcId="{C3C22426-14CA-4B87-9CDE-3461BD9DD72C}" destId="{B4A65123-4249-4644-9C5E-AC6D93643753}" srcOrd="0" destOrd="0" parTransId="{00628FF4-6F7B-43E0-B3CA-4B17D02F55AD}" sibTransId="{BD423550-66E5-4380-87B0-7C5BDDF3766B}"/>
    <dgm:cxn modelId="{DA2749FF-095C-4A8D-962F-4D6F52D431CD}" type="presParOf" srcId="{4CE4FD25-A781-4B25-AD43-47C3ED9E85BE}" destId="{718C356A-4A43-4408-B1A9-4E05E9259C98}" srcOrd="0" destOrd="0" presId="urn:microsoft.com/office/officeart/2005/8/layout/orgChart1"/>
    <dgm:cxn modelId="{366D89D8-A703-4412-B8F9-1FE3FE2E2764}" type="presParOf" srcId="{718C356A-4A43-4408-B1A9-4E05E9259C98}" destId="{13305B8E-BADA-4FCC-B405-68693A1D8C20}" srcOrd="0" destOrd="0" presId="urn:microsoft.com/office/officeart/2005/8/layout/orgChart1"/>
    <dgm:cxn modelId="{D3E16E3E-42C0-43C2-B1F3-1A9BED4764F3}" type="presParOf" srcId="{13305B8E-BADA-4FCC-B405-68693A1D8C20}" destId="{2A739B01-1CFF-46DF-B70D-EC43D024D2B9}" srcOrd="0" destOrd="0" presId="urn:microsoft.com/office/officeart/2005/8/layout/orgChart1"/>
    <dgm:cxn modelId="{1A844640-8F63-4733-A391-ED802E4ADBAE}" type="presParOf" srcId="{13305B8E-BADA-4FCC-B405-68693A1D8C20}" destId="{972151FD-6A7A-4D9B-914A-D4291D2CBFE1}" srcOrd="1" destOrd="0" presId="urn:microsoft.com/office/officeart/2005/8/layout/orgChart1"/>
    <dgm:cxn modelId="{E88AFDED-7D6D-408F-9D7E-7B9A8E2109BB}" type="presParOf" srcId="{718C356A-4A43-4408-B1A9-4E05E9259C98}" destId="{83B64C3E-DFC4-40AF-A20E-EF1F874F54FC}" srcOrd="1" destOrd="0" presId="urn:microsoft.com/office/officeart/2005/8/layout/orgChart1"/>
    <dgm:cxn modelId="{0C2D74C6-AA0F-47CF-87E3-B06F767C9C8C}" type="presParOf" srcId="{83B64C3E-DFC4-40AF-A20E-EF1F874F54FC}" destId="{8F7A8C1A-F404-4553-898D-48FDB4416529}" srcOrd="0" destOrd="0" presId="urn:microsoft.com/office/officeart/2005/8/layout/orgChart1"/>
    <dgm:cxn modelId="{2FB032D2-0599-462A-83DD-2550576DE730}" type="presParOf" srcId="{83B64C3E-DFC4-40AF-A20E-EF1F874F54FC}" destId="{36AF8F0E-3D76-4CA4-9F00-D182C5B25DCC}" srcOrd="1" destOrd="0" presId="urn:microsoft.com/office/officeart/2005/8/layout/orgChart1"/>
    <dgm:cxn modelId="{DD6649E0-367B-4CA7-8194-CFDB4DA2106B}" type="presParOf" srcId="{36AF8F0E-3D76-4CA4-9F00-D182C5B25DCC}" destId="{C5181EFE-678E-4057-BEA9-F96293F0DCEF}" srcOrd="0" destOrd="0" presId="urn:microsoft.com/office/officeart/2005/8/layout/orgChart1"/>
    <dgm:cxn modelId="{0FC6AF5B-2C89-42DA-B3F0-E573114C1A9D}" type="presParOf" srcId="{C5181EFE-678E-4057-BEA9-F96293F0DCEF}" destId="{AB46FCEE-6C3D-493C-A0E3-0081BD49614F}" srcOrd="0" destOrd="0" presId="urn:microsoft.com/office/officeart/2005/8/layout/orgChart1"/>
    <dgm:cxn modelId="{D59970BE-EDDF-45DC-9944-F506D856CA3C}" type="presParOf" srcId="{C5181EFE-678E-4057-BEA9-F96293F0DCEF}" destId="{F0BD4AA3-6D97-4846-8CC2-3388695A53EC}" srcOrd="1" destOrd="0" presId="urn:microsoft.com/office/officeart/2005/8/layout/orgChart1"/>
    <dgm:cxn modelId="{64118C41-D607-4A88-801B-1B0837E92F8F}" type="presParOf" srcId="{36AF8F0E-3D76-4CA4-9F00-D182C5B25DCC}" destId="{47ED0587-3954-4DCA-B1EC-7B14BA9D9946}" srcOrd="1" destOrd="0" presId="urn:microsoft.com/office/officeart/2005/8/layout/orgChart1"/>
    <dgm:cxn modelId="{0304BFD1-DA1B-47A6-AE7D-F150881E7E27}" type="presParOf" srcId="{47ED0587-3954-4DCA-B1EC-7B14BA9D9946}" destId="{3D7454BE-D635-4223-B195-99482C198D17}" srcOrd="0" destOrd="0" presId="urn:microsoft.com/office/officeart/2005/8/layout/orgChart1"/>
    <dgm:cxn modelId="{BABD631C-9965-4C58-8A1A-1A85CA376608}" type="presParOf" srcId="{47ED0587-3954-4DCA-B1EC-7B14BA9D9946}" destId="{CD2A9B8D-9BED-4F91-8A40-AC0D697B76FE}" srcOrd="1" destOrd="0" presId="urn:microsoft.com/office/officeart/2005/8/layout/orgChart1"/>
    <dgm:cxn modelId="{C9515D69-8B2C-4AA9-9D70-BE23142B7833}" type="presParOf" srcId="{CD2A9B8D-9BED-4F91-8A40-AC0D697B76FE}" destId="{5246D3FB-0BC6-4851-B394-617F95AD6E3F}" srcOrd="0" destOrd="0" presId="urn:microsoft.com/office/officeart/2005/8/layout/orgChart1"/>
    <dgm:cxn modelId="{151AB8C8-E807-46D9-8175-8CB235283D6D}" type="presParOf" srcId="{5246D3FB-0BC6-4851-B394-617F95AD6E3F}" destId="{9ECF5162-C02F-449F-8CCA-909322F8DDA4}" srcOrd="0" destOrd="0" presId="urn:microsoft.com/office/officeart/2005/8/layout/orgChart1"/>
    <dgm:cxn modelId="{895C396F-7040-493C-9998-DB7DA4B8C35A}" type="presParOf" srcId="{5246D3FB-0BC6-4851-B394-617F95AD6E3F}" destId="{BF81FAD7-90D9-4D54-8F29-881094FE3B02}" srcOrd="1" destOrd="0" presId="urn:microsoft.com/office/officeart/2005/8/layout/orgChart1"/>
    <dgm:cxn modelId="{E16FA533-882D-45D0-946F-F15BBFCC8FFD}" type="presParOf" srcId="{CD2A9B8D-9BED-4F91-8A40-AC0D697B76FE}" destId="{E3ABAACA-39E1-4C51-B97B-062096E69664}" srcOrd="1" destOrd="0" presId="urn:microsoft.com/office/officeart/2005/8/layout/orgChart1"/>
    <dgm:cxn modelId="{0F2508AB-9353-4EB3-8DA7-9373E04D9671}" type="presParOf" srcId="{CD2A9B8D-9BED-4F91-8A40-AC0D697B76FE}" destId="{5FE38D65-9486-4DA6-A08C-B46564829658}" srcOrd="2" destOrd="0" presId="urn:microsoft.com/office/officeart/2005/8/layout/orgChart1"/>
    <dgm:cxn modelId="{A893D149-228F-44CD-8D8B-649C354384D5}" type="presParOf" srcId="{47ED0587-3954-4DCA-B1EC-7B14BA9D9946}" destId="{A898AE00-3BB6-43B6-8288-A556BFA80FA1}" srcOrd="2" destOrd="0" presId="urn:microsoft.com/office/officeart/2005/8/layout/orgChart1"/>
    <dgm:cxn modelId="{50339262-0173-43EB-ABD1-1A53BB464147}" type="presParOf" srcId="{47ED0587-3954-4DCA-B1EC-7B14BA9D9946}" destId="{2F0BE809-D718-42C2-8B0B-880F9063A687}" srcOrd="3" destOrd="0" presId="urn:microsoft.com/office/officeart/2005/8/layout/orgChart1"/>
    <dgm:cxn modelId="{0EA856D8-7BDB-41E3-81CA-933D82C5924C}" type="presParOf" srcId="{2F0BE809-D718-42C2-8B0B-880F9063A687}" destId="{F9848307-4187-4781-8BAC-8B7B1637D9ED}" srcOrd="0" destOrd="0" presId="urn:microsoft.com/office/officeart/2005/8/layout/orgChart1"/>
    <dgm:cxn modelId="{5DA0E192-5DFA-494D-8536-A856E0A20A5E}" type="presParOf" srcId="{F9848307-4187-4781-8BAC-8B7B1637D9ED}" destId="{22FD650C-7536-4E34-83D5-18372103E17A}" srcOrd="0" destOrd="0" presId="urn:microsoft.com/office/officeart/2005/8/layout/orgChart1"/>
    <dgm:cxn modelId="{A38CAA9B-CA05-4662-ACA3-6A3373CDCDFB}" type="presParOf" srcId="{F9848307-4187-4781-8BAC-8B7B1637D9ED}" destId="{275BCBF3-58F9-4E2E-8921-E01477E8CA10}" srcOrd="1" destOrd="0" presId="urn:microsoft.com/office/officeart/2005/8/layout/orgChart1"/>
    <dgm:cxn modelId="{3731C707-359D-4FAF-BC04-F5C69BB66B27}" type="presParOf" srcId="{2F0BE809-D718-42C2-8B0B-880F9063A687}" destId="{2D9872BF-D1FA-43C6-9796-F8DE016C9241}" srcOrd="1" destOrd="0" presId="urn:microsoft.com/office/officeart/2005/8/layout/orgChart1"/>
    <dgm:cxn modelId="{1D3DF07D-F584-4361-85CE-CBA00F658350}" type="presParOf" srcId="{2F0BE809-D718-42C2-8B0B-880F9063A687}" destId="{164E5224-BBE5-4E55-87AE-74C5F1B9B425}" srcOrd="2" destOrd="0" presId="urn:microsoft.com/office/officeart/2005/8/layout/orgChart1"/>
    <dgm:cxn modelId="{56477885-079A-40CC-83BD-F12872C78DBB}" type="presParOf" srcId="{47ED0587-3954-4DCA-B1EC-7B14BA9D9946}" destId="{45EF8981-A6C5-4B24-9EAC-BC71E7C7B678}" srcOrd="4" destOrd="0" presId="urn:microsoft.com/office/officeart/2005/8/layout/orgChart1"/>
    <dgm:cxn modelId="{E9CCFB3C-F1A0-4F4D-81BF-BF21E013823E}" type="presParOf" srcId="{47ED0587-3954-4DCA-B1EC-7B14BA9D9946}" destId="{6A544761-9177-451E-845A-D95196D4F4A0}" srcOrd="5" destOrd="0" presId="urn:microsoft.com/office/officeart/2005/8/layout/orgChart1"/>
    <dgm:cxn modelId="{07651120-FCBD-4471-9723-933883B42A2A}" type="presParOf" srcId="{6A544761-9177-451E-845A-D95196D4F4A0}" destId="{0BC55B5B-8BF9-4795-8D2C-5B1030D1AE82}" srcOrd="0" destOrd="0" presId="urn:microsoft.com/office/officeart/2005/8/layout/orgChart1"/>
    <dgm:cxn modelId="{8AE6CE04-BCB7-4101-B761-8636FBF78B89}" type="presParOf" srcId="{0BC55B5B-8BF9-4795-8D2C-5B1030D1AE82}" destId="{5661E8A9-8FDE-4DD1-B6DD-B27BBADE0960}" srcOrd="0" destOrd="0" presId="urn:microsoft.com/office/officeart/2005/8/layout/orgChart1"/>
    <dgm:cxn modelId="{5368C0A4-8EC3-44BA-906C-95D586FB35A2}" type="presParOf" srcId="{0BC55B5B-8BF9-4795-8D2C-5B1030D1AE82}" destId="{9DE2C413-F0E1-4F07-8E85-F4DD77C91647}" srcOrd="1" destOrd="0" presId="urn:microsoft.com/office/officeart/2005/8/layout/orgChart1"/>
    <dgm:cxn modelId="{D368200E-52F6-42B0-A1D1-1EB36A822EFD}" type="presParOf" srcId="{6A544761-9177-451E-845A-D95196D4F4A0}" destId="{C68D4E93-E651-45B5-AE10-2ED69C0DEB03}" srcOrd="1" destOrd="0" presId="urn:microsoft.com/office/officeart/2005/8/layout/orgChart1"/>
    <dgm:cxn modelId="{DB7ED34E-07D3-4AF7-80CB-487AD78196DC}" type="presParOf" srcId="{6A544761-9177-451E-845A-D95196D4F4A0}" destId="{69E69229-ECA7-4A72-8E92-8F3AE7756473}" srcOrd="2" destOrd="0" presId="urn:microsoft.com/office/officeart/2005/8/layout/orgChart1"/>
    <dgm:cxn modelId="{A97F4B81-B690-4402-869E-EAC969811354}" type="presParOf" srcId="{36AF8F0E-3D76-4CA4-9F00-D182C5B25DCC}" destId="{9BD3DB15-7EF3-4DA6-B341-86BFCE979AE3}" srcOrd="2" destOrd="0" presId="urn:microsoft.com/office/officeart/2005/8/layout/orgChart1"/>
    <dgm:cxn modelId="{4BA3D101-377F-49DC-B185-708C71A434F3}" type="presParOf" srcId="{83B64C3E-DFC4-40AF-A20E-EF1F874F54FC}" destId="{6B22B8AC-41CD-4412-91E4-C1E4CD5D4518}" srcOrd="2" destOrd="0" presId="urn:microsoft.com/office/officeart/2005/8/layout/orgChart1"/>
    <dgm:cxn modelId="{8E6E886F-F353-42B5-9811-9A57B686B7F0}" type="presParOf" srcId="{83B64C3E-DFC4-40AF-A20E-EF1F874F54FC}" destId="{4F909F56-6D34-4733-9D58-EDE00EFCAAE9}" srcOrd="3" destOrd="0" presId="urn:microsoft.com/office/officeart/2005/8/layout/orgChart1"/>
    <dgm:cxn modelId="{82F5B23C-E5F4-4BF3-A801-FB2879BAE5DE}" type="presParOf" srcId="{4F909F56-6D34-4733-9D58-EDE00EFCAAE9}" destId="{AC826DDE-5E63-4AFA-9B70-BE9585C8AE05}" srcOrd="0" destOrd="0" presId="urn:microsoft.com/office/officeart/2005/8/layout/orgChart1"/>
    <dgm:cxn modelId="{E1355F1E-7264-4F06-B165-0A42D3D88771}" type="presParOf" srcId="{AC826DDE-5E63-4AFA-9B70-BE9585C8AE05}" destId="{752D5F4C-E151-434D-8E98-888C3294AB2E}" srcOrd="0" destOrd="0" presId="urn:microsoft.com/office/officeart/2005/8/layout/orgChart1"/>
    <dgm:cxn modelId="{DFC22E91-4EAC-4C61-9F88-587C08E397F2}" type="presParOf" srcId="{AC826DDE-5E63-4AFA-9B70-BE9585C8AE05}" destId="{96996107-8974-4AD7-9E4D-D1FA4CEF6585}" srcOrd="1" destOrd="0" presId="urn:microsoft.com/office/officeart/2005/8/layout/orgChart1"/>
    <dgm:cxn modelId="{AB85C278-C2E7-4C98-9C68-30EE059EE07B}" type="presParOf" srcId="{4F909F56-6D34-4733-9D58-EDE00EFCAAE9}" destId="{C7A5BCC6-EF51-424D-8342-37E3BED2482C}" srcOrd="1" destOrd="0" presId="urn:microsoft.com/office/officeart/2005/8/layout/orgChart1"/>
    <dgm:cxn modelId="{81B20259-3BB6-41B1-B756-36E773218786}" type="presParOf" srcId="{C7A5BCC6-EF51-424D-8342-37E3BED2482C}" destId="{8F024FC7-F03E-4CF0-B236-78AFD9DB6FA4}" srcOrd="0" destOrd="0" presId="urn:microsoft.com/office/officeart/2005/8/layout/orgChart1"/>
    <dgm:cxn modelId="{CEA36779-9238-41D0-BAC2-B28D606BCA6E}" type="presParOf" srcId="{C7A5BCC6-EF51-424D-8342-37E3BED2482C}" destId="{7A73C17C-E8F4-4326-B17D-DF82ACE5E2A5}" srcOrd="1" destOrd="0" presId="urn:microsoft.com/office/officeart/2005/8/layout/orgChart1"/>
    <dgm:cxn modelId="{19DEC87D-2E2D-4276-B161-51D5E4587308}" type="presParOf" srcId="{7A73C17C-E8F4-4326-B17D-DF82ACE5E2A5}" destId="{714EECD0-89B5-4FB8-A965-E0CD07DCC295}" srcOrd="0" destOrd="0" presId="urn:microsoft.com/office/officeart/2005/8/layout/orgChart1"/>
    <dgm:cxn modelId="{6B211738-1B21-41F2-AAC0-E0E024FD5609}" type="presParOf" srcId="{714EECD0-89B5-4FB8-A965-E0CD07DCC295}" destId="{DC8B61A8-A0B2-4797-9654-B1AE99983104}" srcOrd="0" destOrd="0" presId="urn:microsoft.com/office/officeart/2005/8/layout/orgChart1"/>
    <dgm:cxn modelId="{4131FA28-1CF9-426E-891C-757FAE66C7F7}" type="presParOf" srcId="{714EECD0-89B5-4FB8-A965-E0CD07DCC295}" destId="{CAE20040-477A-4A2F-A553-F45EB6039B8F}" srcOrd="1" destOrd="0" presId="urn:microsoft.com/office/officeart/2005/8/layout/orgChart1"/>
    <dgm:cxn modelId="{0BF93D6E-D781-4A5B-8E62-4E2DD641246D}" type="presParOf" srcId="{7A73C17C-E8F4-4326-B17D-DF82ACE5E2A5}" destId="{682D8CEE-375A-4CF2-8176-E308436F2320}" srcOrd="1" destOrd="0" presId="urn:microsoft.com/office/officeart/2005/8/layout/orgChart1"/>
    <dgm:cxn modelId="{CD9769A0-5D80-4766-B063-8529E46B9F8E}" type="presParOf" srcId="{7A73C17C-E8F4-4326-B17D-DF82ACE5E2A5}" destId="{89045118-06AD-4E1E-86FD-6F0F4294EC42}" srcOrd="2" destOrd="0" presId="urn:microsoft.com/office/officeart/2005/8/layout/orgChart1"/>
    <dgm:cxn modelId="{A7AFD0E8-5432-4CB3-A7A9-5B9959AFCE09}" type="presParOf" srcId="{C7A5BCC6-EF51-424D-8342-37E3BED2482C}" destId="{18B14555-DD81-48B6-AC4D-A143ECEE2F9B}" srcOrd="2" destOrd="0" presId="urn:microsoft.com/office/officeart/2005/8/layout/orgChart1"/>
    <dgm:cxn modelId="{4A489C87-FEFE-4667-8DFF-DB071C0EE257}" type="presParOf" srcId="{C7A5BCC6-EF51-424D-8342-37E3BED2482C}" destId="{70C0E35E-F138-474D-A1B7-ABD7BAF0E338}" srcOrd="3" destOrd="0" presId="urn:microsoft.com/office/officeart/2005/8/layout/orgChart1"/>
    <dgm:cxn modelId="{2542E297-44F2-481E-AE1F-CF7CB5076373}" type="presParOf" srcId="{70C0E35E-F138-474D-A1B7-ABD7BAF0E338}" destId="{4A07C9AE-33E0-4553-B6BA-4E837FB03FBD}" srcOrd="0" destOrd="0" presId="urn:microsoft.com/office/officeart/2005/8/layout/orgChart1"/>
    <dgm:cxn modelId="{6C144514-D2AC-4E9D-8DCA-2175AFD8E4D8}" type="presParOf" srcId="{4A07C9AE-33E0-4553-B6BA-4E837FB03FBD}" destId="{1D1F0AE1-B854-4573-9E40-7527C92FC641}" srcOrd="0" destOrd="0" presId="urn:microsoft.com/office/officeart/2005/8/layout/orgChart1"/>
    <dgm:cxn modelId="{01ED512C-DD0B-475B-BCD2-5119811F9270}" type="presParOf" srcId="{4A07C9AE-33E0-4553-B6BA-4E837FB03FBD}" destId="{825B516C-4B33-432F-B1A1-BCF723E633D6}" srcOrd="1" destOrd="0" presId="urn:microsoft.com/office/officeart/2005/8/layout/orgChart1"/>
    <dgm:cxn modelId="{5DAAE91F-56B6-4427-AE07-3A3FB366E342}" type="presParOf" srcId="{70C0E35E-F138-474D-A1B7-ABD7BAF0E338}" destId="{EA424D9B-00A9-438F-8778-1E4F6466BDB3}" srcOrd="1" destOrd="0" presId="urn:microsoft.com/office/officeart/2005/8/layout/orgChart1"/>
    <dgm:cxn modelId="{AEA42C05-CF01-4B22-87D4-069A4F56A930}" type="presParOf" srcId="{EA424D9B-00A9-438F-8778-1E4F6466BDB3}" destId="{4EF9514D-EF10-4E1C-86EE-5FCD55F9CA26}" srcOrd="0" destOrd="0" presId="urn:microsoft.com/office/officeart/2005/8/layout/orgChart1"/>
    <dgm:cxn modelId="{FD42AB90-A7B3-4D29-BC69-88AC0B17F72A}" type="presParOf" srcId="{EA424D9B-00A9-438F-8778-1E4F6466BDB3}" destId="{ECC3A341-EEFD-4EA8-A8FB-B15A5365A7A9}" srcOrd="1" destOrd="0" presId="urn:microsoft.com/office/officeart/2005/8/layout/orgChart1"/>
    <dgm:cxn modelId="{63441AE8-E94B-4506-8E89-B650ECDC4535}" type="presParOf" srcId="{ECC3A341-EEFD-4EA8-A8FB-B15A5365A7A9}" destId="{BCC8E0E0-1F54-406D-9769-A3D04266ADB6}" srcOrd="0" destOrd="0" presId="urn:microsoft.com/office/officeart/2005/8/layout/orgChart1"/>
    <dgm:cxn modelId="{92672167-2CE0-4B9C-9963-A0161E7EFCAF}" type="presParOf" srcId="{BCC8E0E0-1F54-406D-9769-A3D04266ADB6}" destId="{F6D6A6E5-C57C-4440-A01A-93652C6A6A96}" srcOrd="0" destOrd="0" presId="urn:microsoft.com/office/officeart/2005/8/layout/orgChart1"/>
    <dgm:cxn modelId="{D64FBA22-E0AB-43E8-BE94-CAA9F9745137}" type="presParOf" srcId="{BCC8E0E0-1F54-406D-9769-A3D04266ADB6}" destId="{D39ED0D2-0368-4B71-AA8C-67E24D6DD316}" srcOrd="1" destOrd="0" presId="urn:microsoft.com/office/officeart/2005/8/layout/orgChart1"/>
    <dgm:cxn modelId="{82C26597-9A7A-401A-9F6F-9F5BC0C86CFA}" type="presParOf" srcId="{ECC3A341-EEFD-4EA8-A8FB-B15A5365A7A9}" destId="{1F01BFA4-E8AD-4D75-846D-91A71591321C}" srcOrd="1" destOrd="0" presId="urn:microsoft.com/office/officeart/2005/8/layout/orgChart1"/>
    <dgm:cxn modelId="{16D94377-42ED-418C-955E-3BE33604517C}" type="presParOf" srcId="{1F01BFA4-E8AD-4D75-846D-91A71591321C}" destId="{891D86F9-149C-4DB6-89C5-8CB5145D0AAD}" srcOrd="0" destOrd="0" presId="urn:microsoft.com/office/officeart/2005/8/layout/orgChart1"/>
    <dgm:cxn modelId="{375D3604-03F6-4DFC-8E8D-89AF264217B7}" type="presParOf" srcId="{1F01BFA4-E8AD-4D75-846D-91A71591321C}" destId="{DFC8C604-F8A7-407C-9629-CC3FDAAF51C3}" srcOrd="1" destOrd="0" presId="urn:microsoft.com/office/officeart/2005/8/layout/orgChart1"/>
    <dgm:cxn modelId="{4B012176-DF77-451B-A14B-6610EE0D7AD7}" type="presParOf" srcId="{DFC8C604-F8A7-407C-9629-CC3FDAAF51C3}" destId="{A82F5A50-24FE-4E50-95BA-B17CC50A02B5}" srcOrd="0" destOrd="0" presId="urn:microsoft.com/office/officeart/2005/8/layout/orgChart1"/>
    <dgm:cxn modelId="{F6452719-6206-4627-BF56-FBC31D46E498}" type="presParOf" srcId="{A82F5A50-24FE-4E50-95BA-B17CC50A02B5}" destId="{1F53E4D9-89E6-46C6-B82F-E34476520A8B}" srcOrd="0" destOrd="0" presId="urn:microsoft.com/office/officeart/2005/8/layout/orgChart1"/>
    <dgm:cxn modelId="{66B014D7-EEEF-4FC2-B35B-0D66E44419BB}" type="presParOf" srcId="{A82F5A50-24FE-4E50-95BA-B17CC50A02B5}" destId="{7EB55478-6E62-4337-990B-918121FCF47C}" srcOrd="1" destOrd="0" presId="urn:microsoft.com/office/officeart/2005/8/layout/orgChart1"/>
    <dgm:cxn modelId="{8F949460-E37B-4704-A7DE-41480AA11AA1}" type="presParOf" srcId="{DFC8C604-F8A7-407C-9629-CC3FDAAF51C3}" destId="{3F07ED33-137C-4016-BC7A-E656F6E63A4D}" srcOrd="1" destOrd="0" presId="urn:microsoft.com/office/officeart/2005/8/layout/orgChart1"/>
    <dgm:cxn modelId="{9721E5B3-BE63-46CA-8327-9F0FDA04B6D1}" type="presParOf" srcId="{DFC8C604-F8A7-407C-9629-CC3FDAAF51C3}" destId="{FC979618-F32B-45C2-88DE-93124E05A4F8}" srcOrd="2" destOrd="0" presId="urn:microsoft.com/office/officeart/2005/8/layout/orgChart1"/>
    <dgm:cxn modelId="{AB142EED-69CA-442C-A6D8-57B3061D89B3}" type="presParOf" srcId="{ECC3A341-EEFD-4EA8-A8FB-B15A5365A7A9}" destId="{6FEDF355-5092-4E3B-AC6A-E09BF854A92A}" srcOrd="2" destOrd="0" presId="urn:microsoft.com/office/officeart/2005/8/layout/orgChart1"/>
    <dgm:cxn modelId="{0ED4DF5A-8828-42D8-8474-95573DDD9CCC}" type="presParOf" srcId="{70C0E35E-F138-474D-A1B7-ABD7BAF0E338}" destId="{33A06592-AF8F-44C7-A1E2-AD423BFF5101}" srcOrd="2" destOrd="0" presId="urn:microsoft.com/office/officeart/2005/8/layout/orgChart1"/>
    <dgm:cxn modelId="{54B993B2-965C-444C-B483-C3D2A0375EA3}" type="presParOf" srcId="{4F909F56-6D34-4733-9D58-EDE00EFCAAE9}" destId="{15ECFD66-998F-4DD0-9CB1-0EF5A783335B}" srcOrd="2" destOrd="0" presId="urn:microsoft.com/office/officeart/2005/8/layout/orgChart1"/>
    <dgm:cxn modelId="{B4A1FC54-AADE-41A5-9D75-95F67B8549A8}" type="presParOf" srcId="{718C356A-4A43-4408-B1A9-4E05E9259C98}" destId="{D39B3540-10CA-4B77-9591-2DB2AD8F3D91}" srcOrd="2" destOrd="0" presId="urn:microsoft.com/office/officeart/2005/8/layout/orgChart1"/>
    <dgm:cxn modelId="{55F381C7-9460-4D31-AA43-E41A3B1A2190}" type="presParOf" srcId="{D39B3540-10CA-4B77-9591-2DB2AD8F3D91}" destId="{CB5F072E-7D8F-4933-8248-CA24F86E3E65}" srcOrd="0" destOrd="0" presId="urn:microsoft.com/office/officeart/2005/8/layout/orgChart1"/>
    <dgm:cxn modelId="{B21D5D1D-E41C-4538-AE8F-B3032F7A0C54}" type="presParOf" srcId="{D39B3540-10CA-4B77-9591-2DB2AD8F3D91}" destId="{A0AB1722-B400-49A7-B681-BD00C98D245A}" srcOrd="1" destOrd="0" presId="urn:microsoft.com/office/officeart/2005/8/layout/orgChart1"/>
    <dgm:cxn modelId="{D425E78E-47F8-4236-824B-F43930CE3789}" type="presParOf" srcId="{A0AB1722-B400-49A7-B681-BD00C98D245A}" destId="{7DA17FB9-A746-4587-84FD-D987BEB849EA}" srcOrd="0" destOrd="0" presId="urn:microsoft.com/office/officeart/2005/8/layout/orgChart1"/>
    <dgm:cxn modelId="{241369F2-F1E5-4ABC-AB59-C5434FAAEE93}" type="presParOf" srcId="{7DA17FB9-A746-4587-84FD-D987BEB849EA}" destId="{B9034DE5-F9EF-466A-BC3B-73E604A698EC}" srcOrd="0" destOrd="0" presId="urn:microsoft.com/office/officeart/2005/8/layout/orgChart1"/>
    <dgm:cxn modelId="{88E56B54-5109-4468-AD14-6213ACE03841}" type="presParOf" srcId="{7DA17FB9-A746-4587-84FD-D987BEB849EA}" destId="{D9BD302E-53B0-4231-8F26-CB0B9348BE1D}" srcOrd="1" destOrd="0" presId="urn:microsoft.com/office/officeart/2005/8/layout/orgChart1"/>
    <dgm:cxn modelId="{42D6D079-6138-466D-8739-4DFF21D56A1D}" type="presParOf" srcId="{A0AB1722-B400-49A7-B681-BD00C98D245A}" destId="{577CB7B7-6E2F-4161-AA89-587EB1CC0605}" srcOrd="1" destOrd="0" presId="urn:microsoft.com/office/officeart/2005/8/layout/orgChart1"/>
    <dgm:cxn modelId="{92FBADD7-AF83-408A-AFDF-48F8E5FF58CD}" type="presParOf" srcId="{A0AB1722-B400-49A7-B681-BD00C98D245A}" destId="{3F8BBA3B-0F67-4B0C-8E01-36947DB17D31}" srcOrd="2" destOrd="0" presId="urn:microsoft.com/office/officeart/2005/8/layout/orgChart1"/>
  </dgm:cxnLst>
  <dgm:bg/>
  <dgm:whole>
    <a:ln w="12700">
      <a:solidFill>
        <a:schemeClr val="tx1"/>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CCB1E-8D62-4AC6-B3AB-5476A84BE5DD}">
      <dsp:nvSpPr>
        <dsp:cNvPr id="0" name=""/>
        <dsp:cNvSpPr/>
      </dsp:nvSpPr>
      <dsp:spPr>
        <a:xfrm>
          <a:off x="3598337" y="954369"/>
          <a:ext cx="450762" cy="156462"/>
        </a:xfrm>
        <a:custGeom>
          <a:avLst/>
          <a:gdLst/>
          <a:ahLst/>
          <a:cxnLst/>
          <a:rect l="0" t="0" r="0" b="0"/>
          <a:pathLst>
            <a:path>
              <a:moveTo>
                <a:pt x="0" y="0"/>
              </a:moveTo>
              <a:lnTo>
                <a:pt x="0" y="78231"/>
              </a:lnTo>
              <a:lnTo>
                <a:pt x="450762" y="78231"/>
              </a:lnTo>
              <a:lnTo>
                <a:pt x="450762" y="15646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6CF443-68CD-4556-A8C4-AB352F2667AC}">
      <dsp:nvSpPr>
        <dsp:cNvPr id="0" name=""/>
        <dsp:cNvSpPr/>
      </dsp:nvSpPr>
      <dsp:spPr>
        <a:xfrm>
          <a:off x="2849550" y="1483362"/>
          <a:ext cx="111759" cy="871722"/>
        </a:xfrm>
        <a:custGeom>
          <a:avLst/>
          <a:gdLst/>
          <a:ahLst/>
          <a:cxnLst/>
          <a:rect l="0" t="0" r="0" b="0"/>
          <a:pathLst>
            <a:path>
              <a:moveTo>
                <a:pt x="0" y="0"/>
              </a:moveTo>
              <a:lnTo>
                <a:pt x="0" y="871722"/>
              </a:lnTo>
              <a:lnTo>
                <a:pt x="111759" y="87172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9A3793-412E-408A-B78A-E2A274719CA3}">
      <dsp:nvSpPr>
        <dsp:cNvPr id="0" name=""/>
        <dsp:cNvSpPr/>
      </dsp:nvSpPr>
      <dsp:spPr>
        <a:xfrm>
          <a:off x="2849550" y="1483362"/>
          <a:ext cx="111759" cy="342728"/>
        </a:xfrm>
        <a:custGeom>
          <a:avLst/>
          <a:gdLst/>
          <a:ahLst/>
          <a:cxnLst/>
          <a:rect l="0" t="0" r="0" b="0"/>
          <a:pathLst>
            <a:path>
              <a:moveTo>
                <a:pt x="0" y="0"/>
              </a:moveTo>
              <a:lnTo>
                <a:pt x="0" y="342728"/>
              </a:lnTo>
              <a:lnTo>
                <a:pt x="111759" y="34272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F1D215-0940-401D-B4EE-A7743E87927C}">
      <dsp:nvSpPr>
        <dsp:cNvPr id="0" name=""/>
        <dsp:cNvSpPr/>
      </dsp:nvSpPr>
      <dsp:spPr>
        <a:xfrm>
          <a:off x="3147575" y="954369"/>
          <a:ext cx="450762" cy="156462"/>
        </a:xfrm>
        <a:custGeom>
          <a:avLst/>
          <a:gdLst/>
          <a:ahLst/>
          <a:cxnLst/>
          <a:rect l="0" t="0" r="0" b="0"/>
          <a:pathLst>
            <a:path>
              <a:moveTo>
                <a:pt x="450762" y="0"/>
              </a:moveTo>
              <a:lnTo>
                <a:pt x="450762" y="78231"/>
              </a:lnTo>
              <a:lnTo>
                <a:pt x="0" y="78231"/>
              </a:lnTo>
              <a:lnTo>
                <a:pt x="0" y="15646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23E732-1C20-45A4-8481-52DE415B01B1}">
      <dsp:nvSpPr>
        <dsp:cNvPr id="0" name=""/>
        <dsp:cNvSpPr/>
      </dsp:nvSpPr>
      <dsp:spPr>
        <a:xfrm>
          <a:off x="2533517" y="372530"/>
          <a:ext cx="1064819" cy="209307"/>
        </a:xfrm>
        <a:custGeom>
          <a:avLst/>
          <a:gdLst/>
          <a:ahLst/>
          <a:cxnLst/>
          <a:rect l="0" t="0" r="0" b="0"/>
          <a:pathLst>
            <a:path>
              <a:moveTo>
                <a:pt x="0" y="0"/>
              </a:moveTo>
              <a:lnTo>
                <a:pt x="0" y="131075"/>
              </a:lnTo>
              <a:lnTo>
                <a:pt x="1064819" y="131075"/>
              </a:lnTo>
              <a:lnTo>
                <a:pt x="1064819" y="209307"/>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DB9451-EABA-401D-B3C6-09923DF90F01}">
      <dsp:nvSpPr>
        <dsp:cNvPr id="0" name=""/>
        <dsp:cNvSpPr/>
      </dsp:nvSpPr>
      <dsp:spPr>
        <a:xfrm>
          <a:off x="1344526" y="954369"/>
          <a:ext cx="901524" cy="156462"/>
        </a:xfrm>
        <a:custGeom>
          <a:avLst/>
          <a:gdLst/>
          <a:ahLst/>
          <a:cxnLst/>
          <a:rect l="0" t="0" r="0" b="0"/>
          <a:pathLst>
            <a:path>
              <a:moveTo>
                <a:pt x="0" y="0"/>
              </a:moveTo>
              <a:lnTo>
                <a:pt x="0" y="78231"/>
              </a:lnTo>
              <a:lnTo>
                <a:pt x="901524" y="78231"/>
              </a:lnTo>
              <a:lnTo>
                <a:pt x="901524" y="15646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E6BC5D-E23B-4E0A-90A0-FD75C2F79009}">
      <dsp:nvSpPr>
        <dsp:cNvPr id="0" name=""/>
        <dsp:cNvSpPr/>
      </dsp:nvSpPr>
      <dsp:spPr>
        <a:xfrm>
          <a:off x="1298806" y="954369"/>
          <a:ext cx="91440" cy="156462"/>
        </a:xfrm>
        <a:custGeom>
          <a:avLst/>
          <a:gdLst/>
          <a:ahLst/>
          <a:cxnLst/>
          <a:rect l="0" t="0" r="0" b="0"/>
          <a:pathLst>
            <a:path>
              <a:moveTo>
                <a:pt x="45720" y="0"/>
              </a:moveTo>
              <a:lnTo>
                <a:pt x="45720" y="15646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7C53CE-C19D-4ECF-AA67-5555FBF1D4DC}">
      <dsp:nvSpPr>
        <dsp:cNvPr id="0" name=""/>
        <dsp:cNvSpPr/>
      </dsp:nvSpPr>
      <dsp:spPr>
        <a:xfrm>
          <a:off x="107573" y="2060051"/>
          <a:ext cx="91440" cy="268970"/>
        </a:xfrm>
        <a:custGeom>
          <a:avLst/>
          <a:gdLst/>
          <a:ahLst/>
          <a:cxnLst/>
          <a:rect l="0" t="0" r="0" b="0"/>
          <a:pathLst>
            <a:path>
              <a:moveTo>
                <a:pt x="99453" y="0"/>
              </a:moveTo>
              <a:lnTo>
                <a:pt x="45720" y="268970"/>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20C0F3-026E-4953-858E-758C6CE7AF69}">
      <dsp:nvSpPr>
        <dsp:cNvPr id="0" name=""/>
        <dsp:cNvSpPr/>
      </dsp:nvSpPr>
      <dsp:spPr>
        <a:xfrm>
          <a:off x="514725" y="1469284"/>
          <a:ext cx="91440" cy="218236"/>
        </a:xfrm>
        <a:custGeom>
          <a:avLst/>
          <a:gdLst/>
          <a:ahLst/>
          <a:cxnLst/>
          <a:rect l="0" t="0" r="0" b="0"/>
          <a:pathLst>
            <a:path>
              <a:moveTo>
                <a:pt x="45720" y="0"/>
              </a:moveTo>
              <a:lnTo>
                <a:pt x="45720" y="21823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3250C8-1BDB-4522-8B19-C42BF7BFF09D}">
      <dsp:nvSpPr>
        <dsp:cNvPr id="0" name=""/>
        <dsp:cNvSpPr/>
      </dsp:nvSpPr>
      <dsp:spPr>
        <a:xfrm>
          <a:off x="560445" y="954369"/>
          <a:ext cx="784080" cy="142385"/>
        </a:xfrm>
        <a:custGeom>
          <a:avLst/>
          <a:gdLst/>
          <a:ahLst/>
          <a:cxnLst/>
          <a:rect l="0" t="0" r="0" b="0"/>
          <a:pathLst>
            <a:path>
              <a:moveTo>
                <a:pt x="784080" y="0"/>
              </a:moveTo>
              <a:lnTo>
                <a:pt x="784080" y="64153"/>
              </a:lnTo>
              <a:lnTo>
                <a:pt x="0" y="64153"/>
              </a:lnTo>
              <a:lnTo>
                <a:pt x="0" y="142385"/>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E7C0C7-558F-49AE-BB53-B732549475AF}">
      <dsp:nvSpPr>
        <dsp:cNvPr id="0" name=""/>
        <dsp:cNvSpPr/>
      </dsp:nvSpPr>
      <dsp:spPr>
        <a:xfrm>
          <a:off x="1344526" y="372530"/>
          <a:ext cx="1188991" cy="209307"/>
        </a:xfrm>
        <a:custGeom>
          <a:avLst/>
          <a:gdLst/>
          <a:ahLst/>
          <a:cxnLst/>
          <a:rect l="0" t="0" r="0" b="0"/>
          <a:pathLst>
            <a:path>
              <a:moveTo>
                <a:pt x="1188991" y="0"/>
              </a:moveTo>
              <a:lnTo>
                <a:pt x="1188991" y="131075"/>
              </a:lnTo>
              <a:lnTo>
                <a:pt x="0" y="131075"/>
              </a:lnTo>
              <a:lnTo>
                <a:pt x="0" y="209307"/>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F40624-883A-4478-8061-A57E28D01C99}">
      <dsp:nvSpPr>
        <dsp:cNvPr id="0" name=""/>
        <dsp:cNvSpPr/>
      </dsp:nvSpPr>
      <dsp:spPr>
        <a:xfrm>
          <a:off x="2160986" y="0"/>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President</a:t>
          </a:r>
        </a:p>
      </dsp:txBody>
      <dsp:txXfrm>
        <a:off x="2160986" y="0"/>
        <a:ext cx="745061" cy="372530"/>
      </dsp:txXfrm>
    </dsp:sp>
    <dsp:sp modelId="{FD404C2F-D160-42CF-88BF-E29E4AD38E66}">
      <dsp:nvSpPr>
        <dsp:cNvPr id="0" name=""/>
        <dsp:cNvSpPr/>
      </dsp:nvSpPr>
      <dsp:spPr>
        <a:xfrm>
          <a:off x="971995" y="581838"/>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 MD</a:t>
          </a:r>
        </a:p>
      </dsp:txBody>
      <dsp:txXfrm>
        <a:off x="971995" y="581838"/>
        <a:ext cx="745061" cy="372530"/>
      </dsp:txXfrm>
    </dsp:sp>
    <dsp:sp modelId="{108E7A1A-7E7B-4C68-A1BE-431D14B36234}">
      <dsp:nvSpPr>
        <dsp:cNvPr id="0" name=""/>
        <dsp:cNvSpPr/>
      </dsp:nvSpPr>
      <dsp:spPr>
        <a:xfrm>
          <a:off x="187914" y="1096754"/>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Army</a:t>
          </a:r>
        </a:p>
      </dsp:txBody>
      <dsp:txXfrm>
        <a:off x="187914" y="1096754"/>
        <a:ext cx="745061" cy="372530"/>
      </dsp:txXfrm>
    </dsp:sp>
    <dsp:sp modelId="{887D0DFF-4145-41FC-8E36-1C2BD58C9A98}">
      <dsp:nvSpPr>
        <dsp:cNvPr id="0" name=""/>
        <dsp:cNvSpPr/>
      </dsp:nvSpPr>
      <dsp:spPr>
        <a:xfrm>
          <a:off x="118672" y="1687521"/>
          <a:ext cx="883546"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err="1"/>
            <a:t>COMDCiber</a:t>
          </a:r>
          <a:endParaRPr lang="en-US" sz="1200" b="1" kern="1200" dirty="0"/>
        </a:p>
      </dsp:txBody>
      <dsp:txXfrm>
        <a:off x="118672" y="1687521"/>
        <a:ext cx="883546" cy="372530"/>
      </dsp:txXfrm>
    </dsp:sp>
    <dsp:sp modelId="{96833A74-4D21-4E12-9269-0E62DD70675B}">
      <dsp:nvSpPr>
        <dsp:cNvPr id="0" name=""/>
        <dsp:cNvSpPr/>
      </dsp:nvSpPr>
      <dsp:spPr>
        <a:xfrm>
          <a:off x="153293" y="2142757"/>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CDCiber</a:t>
          </a:r>
        </a:p>
      </dsp:txBody>
      <dsp:txXfrm>
        <a:off x="153293" y="2142757"/>
        <a:ext cx="745061" cy="372530"/>
      </dsp:txXfrm>
    </dsp:sp>
    <dsp:sp modelId="{158F4027-2F68-4320-B981-B1BFB51890BE}">
      <dsp:nvSpPr>
        <dsp:cNvPr id="0" name=""/>
        <dsp:cNvSpPr/>
      </dsp:nvSpPr>
      <dsp:spPr>
        <a:xfrm>
          <a:off x="971995" y="1110832"/>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Navy</a:t>
          </a:r>
        </a:p>
      </dsp:txBody>
      <dsp:txXfrm>
        <a:off x="971995" y="1110832"/>
        <a:ext cx="745061" cy="372530"/>
      </dsp:txXfrm>
    </dsp:sp>
    <dsp:sp modelId="{6CFC33C6-CEB2-4201-B04A-79CEA6F67624}">
      <dsp:nvSpPr>
        <dsp:cNvPr id="0" name=""/>
        <dsp:cNvSpPr/>
      </dsp:nvSpPr>
      <dsp:spPr>
        <a:xfrm>
          <a:off x="1873519" y="1110832"/>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Air Force</a:t>
          </a:r>
        </a:p>
      </dsp:txBody>
      <dsp:txXfrm>
        <a:off x="1873519" y="1110832"/>
        <a:ext cx="745061" cy="372530"/>
      </dsp:txXfrm>
    </dsp:sp>
    <dsp:sp modelId="{A743A90F-9EBB-470D-AE8A-F497CF5DB13E}">
      <dsp:nvSpPr>
        <dsp:cNvPr id="0" name=""/>
        <dsp:cNvSpPr/>
      </dsp:nvSpPr>
      <dsp:spPr>
        <a:xfrm>
          <a:off x="3225806" y="581838"/>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GSI</a:t>
          </a:r>
        </a:p>
      </dsp:txBody>
      <dsp:txXfrm>
        <a:off x="3225806" y="581838"/>
        <a:ext cx="745061" cy="372530"/>
      </dsp:txXfrm>
    </dsp:sp>
    <dsp:sp modelId="{8162CE7B-F409-4F7F-9043-A059BA765425}">
      <dsp:nvSpPr>
        <dsp:cNvPr id="0" name=""/>
        <dsp:cNvSpPr/>
      </dsp:nvSpPr>
      <dsp:spPr>
        <a:xfrm>
          <a:off x="2775044" y="1110832"/>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CTR.br</a:t>
          </a:r>
        </a:p>
      </dsp:txBody>
      <dsp:txXfrm>
        <a:off x="2775044" y="1110832"/>
        <a:ext cx="745061" cy="372530"/>
      </dsp:txXfrm>
    </dsp:sp>
    <dsp:sp modelId="{8973E523-089B-4A2A-A4E3-1469AFDC5101}">
      <dsp:nvSpPr>
        <dsp:cNvPr id="0" name=""/>
        <dsp:cNvSpPr/>
      </dsp:nvSpPr>
      <dsp:spPr>
        <a:xfrm>
          <a:off x="2961309" y="1639825"/>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MJ</a:t>
          </a:r>
        </a:p>
      </dsp:txBody>
      <dsp:txXfrm>
        <a:off x="2961309" y="1639825"/>
        <a:ext cx="745061" cy="372530"/>
      </dsp:txXfrm>
    </dsp:sp>
    <dsp:sp modelId="{D09237F9-519D-4B8F-B4CE-74E859B4368E}">
      <dsp:nvSpPr>
        <dsp:cNvPr id="0" name=""/>
        <dsp:cNvSpPr/>
      </dsp:nvSpPr>
      <dsp:spPr>
        <a:xfrm>
          <a:off x="2961309" y="2168819"/>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Police</a:t>
          </a:r>
        </a:p>
      </dsp:txBody>
      <dsp:txXfrm>
        <a:off x="2961309" y="2168819"/>
        <a:ext cx="745061" cy="372530"/>
      </dsp:txXfrm>
    </dsp:sp>
    <dsp:sp modelId="{7092407A-9C61-4023-93B5-F0960B10E368}">
      <dsp:nvSpPr>
        <dsp:cNvPr id="0" name=""/>
        <dsp:cNvSpPr/>
      </dsp:nvSpPr>
      <dsp:spPr>
        <a:xfrm>
          <a:off x="3676569" y="1110832"/>
          <a:ext cx="745061" cy="3725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ABIN</a:t>
          </a:r>
        </a:p>
      </dsp:txBody>
      <dsp:txXfrm>
        <a:off x="3676569" y="1110832"/>
        <a:ext cx="745061" cy="372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F072E-7D8F-4933-8248-CA24F86E3E65}">
      <dsp:nvSpPr>
        <dsp:cNvPr id="0" name=""/>
        <dsp:cNvSpPr/>
      </dsp:nvSpPr>
      <dsp:spPr>
        <a:xfrm>
          <a:off x="2289530" y="392909"/>
          <a:ext cx="91440" cy="312362"/>
        </a:xfrm>
        <a:custGeom>
          <a:avLst/>
          <a:gdLst/>
          <a:ahLst/>
          <a:cxnLst/>
          <a:rect l="0" t="0" r="0" b="0"/>
          <a:pathLst>
            <a:path>
              <a:moveTo>
                <a:pt x="124648" y="0"/>
              </a:moveTo>
              <a:lnTo>
                <a:pt x="124648" y="312362"/>
              </a:lnTo>
              <a:lnTo>
                <a:pt x="45720" y="31236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1D86F9-149C-4DB6-89C5-8CB5145D0AAD}">
      <dsp:nvSpPr>
        <dsp:cNvPr id="0" name=""/>
        <dsp:cNvSpPr/>
      </dsp:nvSpPr>
      <dsp:spPr>
        <a:xfrm>
          <a:off x="3000586" y="2250732"/>
          <a:ext cx="97585" cy="170712"/>
        </a:xfrm>
        <a:custGeom>
          <a:avLst/>
          <a:gdLst/>
          <a:ahLst/>
          <a:cxnLst/>
          <a:rect l="0" t="0" r="0" b="0"/>
          <a:pathLst>
            <a:path>
              <a:moveTo>
                <a:pt x="0" y="0"/>
              </a:moveTo>
              <a:lnTo>
                <a:pt x="0" y="170712"/>
              </a:lnTo>
              <a:lnTo>
                <a:pt x="97585" y="170712"/>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F9514D-EF10-4E1C-86EE-5FCD55F9CA26}">
      <dsp:nvSpPr>
        <dsp:cNvPr id="0" name=""/>
        <dsp:cNvSpPr/>
      </dsp:nvSpPr>
      <dsp:spPr>
        <a:xfrm>
          <a:off x="3185483" y="1795301"/>
          <a:ext cx="91440" cy="167159"/>
        </a:xfrm>
        <a:custGeom>
          <a:avLst/>
          <a:gdLst/>
          <a:ahLst/>
          <a:cxnLst/>
          <a:rect l="0" t="0" r="0" b="0"/>
          <a:pathLst>
            <a:path>
              <a:moveTo>
                <a:pt x="45956" y="0"/>
              </a:moveTo>
              <a:lnTo>
                <a:pt x="45956" y="106622"/>
              </a:lnTo>
              <a:lnTo>
                <a:pt x="45720" y="106622"/>
              </a:lnTo>
              <a:lnTo>
                <a:pt x="45720" y="167159"/>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B14555-DD81-48B6-AC4D-A143ECEE2F9B}">
      <dsp:nvSpPr>
        <dsp:cNvPr id="0" name=""/>
        <dsp:cNvSpPr/>
      </dsp:nvSpPr>
      <dsp:spPr>
        <a:xfrm>
          <a:off x="3185720" y="1336658"/>
          <a:ext cx="91440" cy="170371"/>
        </a:xfrm>
        <a:custGeom>
          <a:avLst/>
          <a:gdLst/>
          <a:ahLst/>
          <a:cxnLst/>
          <a:rect l="0" t="0" r="0" b="0"/>
          <a:pathLst>
            <a:path>
              <a:moveTo>
                <a:pt x="46555" y="0"/>
              </a:moveTo>
              <a:lnTo>
                <a:pt x="46555" y="109834"/>
              </a:lnTo>
              <a:lnTo>
                <a:pt x="45720" y="109834"/>
              </a:lnTo>
              <a:lnTo>
                <a:pt x="45720" y="170371"/>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024FC7-F03E-4CF0-B236-78AFD9DB6FA4}">
      <dsp:nvSpPr>
        <dsp:cNvPr id="0" name=""/>
        <dsp:cNvSpPr/>
      </dsp:nvSpPr>
      <dsp:spPr>
        <a:xfrm>
          <a:off x="3232276" y="1290938"/>
          <a:ext cx="805505" cy="91440"/>
        </a:xfrm>
        <a:custGeom>
          <a:avLst/>
          <a:gdLst/>
          <a:ahLst/>
          <a:cxnLst/>
          <a:rect l="0" t="0" r="0" b="0"/>
          <a:pathLst>
            <a:path>
              <a:moveTo>
                <a:pt x="0" y="45720"/>
              </a:moveTo>
              <a:lnTo>
                <a:pt x="805505" y="45720"/>
              </a:lnTo>
              <a:lnTo>
                <a:pt x="805505" y="56775"/>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22B8AC-41CD-4412-91E4-C1E4CD5D4518}">
      <dsp:nvSpPr>
        <dsp:cNvPr id="0" name=""/>
        <dsp:cNvSpPr/>
      </dsp:nvSpPr>
      <dsp:spPr>
        <a:xfrm>
          <a:off x="2414179" y="392909"/>
          <a:ext cx="818096" cy="655477"/>
        </a:xfrm>
        <a:custGeom>
          <a:avLst/>
          <a:gdLst/>
          <a:ahLst/>
          <a:cxnLst/>
          <a:rect l="0" t="0" r="0" b="0"/>
          <a:pathLst>
            <a:path>
              <a:moveTo>
                <a:pt x="0" y="0"/>
              </a:moveTo>
              <a:lnTo>
                <a:pt x="0" y="594940"/>
              </a:lnTo>
              <a:lnTo>
                <a:pt x="818096" y="594940"/>
              </a:lnTo>
              <a:lnTo>
                <a:pt x="818096" y="65547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EF8981-A6C5-4B24-9EAC-BC71E7C7B678}">
      <dsp:nvSpPr>
        <dsp:cNvPr id="0" name=""/>
        <dsp:cNvSpPr/>
      </dsp:nvSpPr>
      <dsp:spPr>
        <a:xfrm>
          <a:off x="601574" y="1308834"/>
          <a:ext cx="299358" cy="987467"/>
        </a:xfrm>
        <a:custGeom>
          <a:avLst/>
          <a:gdLst/>
          <a:ahLst/>
          <a:cxnLst/>
          <a:rect l="0" t="0" r="0" b="0"/>
          <a:pathLst>
            <a:path>
              <a:moveTo>
                <a:pt x="0" y="0"/>
              </a:moveTo>
              <a:lnTo>
                <a:pt x="0" y="987467"/>
              </a:lnTo>
              <a:lnTo>
                <a:pt x="299358" y="98746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98AE00-3BB6-43B6-8288-A556BFA80FA1}">
      <dsp:nvSpPr>
        <dsp:cNvPr id="0" name=""/>
        <dsp:cNvSpPr/>
      </dsp:nvSpPr>
      <dsp:spPr>
        <a:xfrm>
          <a:off x="601574" y="1308834"/>
          <a:ext cx="283947" cy="634073"/>
        </a:xfrm>
        <a:custGeom>
          <a:avLst/>
          <a:gdLst/>
          <a:ahLst/>
          <a:cxnLst/>
          <a:rect l="0" t="0" r="0" b="0"/>
          <a:pathLst>
            <a:path>
              <a:moveTo>
                <a:pt x="0" y="0"/>
              </a:moveTo>
              <a:lnTo>
                <a:pt x="0" y="634073"/>
              </a:lnTo>
              <a:lnTo>
                <a:pt x="283947" y="634073"/>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7454BE-D635-4223-B195-99482C198D17}">
      <dsp:nvSpPr>
        <dsp:cNvPr id="0" name=""/>
        <dsp:cNvSpPr/>
      </dsp:nvSpPr>
      <dsp:spPr>
        <a:xfrm>
          <a:off x="601574" y="1308834"/>
          <a:ext cx="280211" cy="274835"/>
        </a:xfrm>
        <a:custGeom>
          <a:avLst/>
          <a:gdLst/>
          <a:ahLst/>
          <a:cxnLst/>
          <a:rect l="0" t="0" r="0" b="0"/>
          <a:pathLst>
            <a:path>
              <a:moveTo>
                <a:pt x="0" y="0"/>
              </a:moveTo>
              <a:lnTo>
                <a:pt x="0" y="274835"/>
              </a:lnTo>
              <a:lnTo>
                <a:pt x="280211" y="274835"/>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7A8C1A-F404-4553-898D-48FDB4416529}">
      <dsp:nvSpPr>
        <dsp:cNvPr id="0" name=""/>
        <dsp:cNvSpPr/>
      </dsp:nvSpPr>
      <dsp:spPr>
        <a:xfrm>
          <a:off x="832191" y="392909"/>
          <a:ext cx="1581987" cy="627653"/>
        </a:xfrm>
        <a:custGeom>
          <a:avLst/>
          <a:gdLst/>
          <a:ahLst/>
          <a:cxnLst/>
          <a:rect l="0" t="0" r="0" b="0"/>
          <a:pathLst>
            <a:path>
              <a:moveTo>
                <a:pt x="1581987" y="0"/>
              </a:moveTo>
              <a:lnTo>
                <a:pt x="1581987" y="567116"/>
              </a:lnTo>
              <a:lnTo>
                <a:pt x="0" y="567116"/>
              </a:lnTo>
              <a:lnTo>
                <a:pt x="0" y="627653"/>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739B01-1CFF-46DF-B70D-EC43D024D2B9}">
      <dsp:nvSpPr>
        <dsp:cNvPr id="0" name=""/>
        <dsp:cNvSpPr/>
      </dsp:nvSpPr>
      <dsp:spPr>
        <a:xfrm>
          <a:off x="1971743" y="31639"/>
          <a:ext cx="884872" cy="361270"/>
        </a:xfrm>
        <a:prstGeom prst="rect">
          <a:avLst/>
        </a:prstGeom>
        <a:solidFill>
          <a:schemeClr val="accent6">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President</a:t>
          </a:r>
        </a:p>
      </dsp:txBody>
      <dsp:txXfrm>
        <a:off x="1971743" y="31639"/>
        <a:ext cx="884872" cy="361270"/>
      </dsp:txXfrm>
    </dsp:sp>
    <dsp:sp modelId="{AB46FCEE-6C3D-493C-A0E3-0081BD49614F}">
      <dsp:nvSpPr>
        <dsp:cNvPr id="0" name=""/>
        <dsp:cNvSpPr/>
      </dsp:nvSpPr>
      <dsp:spPr>
        <a:xfrm>
          <a:off x="543920" y="1020562"/>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MD</a:t>
          </a:r>
        </a:p>
      </dsp:txBody>
      <dsp:txXfrm>
        <a:off x="543920" y="1020562"/>
        <a:ext cx="576542" cy="288271"/>
      </dsp:txXfrm>
    </dsp:sp>
    <dsp:sp modelId="{9ECF5162-C02F-449F-8CCA-909322F8DDA4}">
      <dsp:nvSpPr>
        <dsp:cNvPr id="0" name=""/>
        <dsp:cNvSpPr/>
      </dsp:nvSpPr>
      <dsp:spPr>
        <a:xfrm>
          <a:off x="881785" y="1439533"/>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Army</a:t>
          </a:r>
        </a:p>
      </dsp:txBody>
      <dsp:txXfrm>
        <a:off x="881785" y="1439533"/>
        <a:ext cx="576542" cy="288271"/>
      </dsp:txXfrm>
    </dsp:sp>
    <dsp:sp modelId="{22FD650C-7536-4E34-83D5-18372103E17A}">
      <dsp:nvSpPr>
        <dsp:cNvPr id="0" name=""/>
        <dsp:cNvSpPr/>
      </dsp:nvSpPr>
      <dsp:spPr>
        <a:xfrm>
          <a:off x="885521" y="1798771"/>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Navy</a:t>
          </a:r>
        </a:p>
      </dsp:txBody>
      <dsp:txXfrm>
        <a:off x="885521" y="1798771"/>
        <a:ext cx="576542" cy="288271"/>
      </dsp:txXfrm>
    </dsp:sp>
    <dsp:sp modelId="{5661E8A9-8FDE-4DD1-B6DD-B27BBADE0960}">
      <dsp:nvSpPr>
        <dsp:cNvPr id="0" name=""/>
        <dsp:cNvSpPr/>
      </dsp:nvSpPr>
      <dsp:spPr>
        <a:xfrm>
          <a:off x="900932" y="2152166"/>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Air Force</a:t>
          </a:r>
        </a:p>
      </dsp:txBody>
      <dsp:txXfrm>
        <a:off x="900932" y="2152166"/>
        <a:ext cx="576542" cy="288271"/>
      </dsp:txXfrm>
    </dsp:sp>
    <dsp:sp modelId="{752D5F4C-E151-434D-8E98-888C3294AB2E}">
      <dsp:nvSpPr>
        <dsp:cNvPr id="0" name=""/>
        <dsp:cNvSpPr/>
      </dsp:nvSpPr>
      <dsp:spPr>
        <a:xfrm>
          <a:off x="2944004" y="1048386"/>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GSI</a:t>
          </a:r>
        </a:p>
      </dsp:txBody>
      <dsp:txXfrm>
        <a:off x="2944004" y="1048386"/>
        <a:ext cx="576542" cy="288271"/>
      </dsp:txXfrm>
    </dsp:sp>
    <dsp:sp modelId="{DC8B61A8-A0B2-4797-9654-B1AE99983104}">
      <dsp:nvSpPr>
        <dsp:cNvPr id="0" name=""/>
        <dsp:cNvSpPr/>
      </dsp:nvSpPr>
      <dsp:spPr>
        <a:xfrm>
          <a:off x="3749510" y="1347713"/>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ABIN</a:t>
          </a:r>
        </a:p>
      </dsp:txBody>
      <dsp:txXfrm>
        <a:off x="3749510" y="1347713"/>
        <a:ext cx="576542" cy="288271"/>
      </dsp:txXfrm>
    </dsp:sp>
    <dsp:sp modelId="{1D1F0AE1-B854-4573-9E40-7527C92FC641}">
      <dsp:nvSpPr>
        <dsp:cNvPr id="0" name=""/>
        <dsp:cNvSpPr/>
      </dsp:nvSpPr>
      <dsp:spPr>
        <a:xfrm>
          <a:off x="2943168" y="1507029"/>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MJ</a:t>
          </a:r>
        </a:p>
      </dsp:txBody>
      <dsp:txXfrm>
        <a:off x="2943168" y="1507029"/>
        <a:ext cx="576542" cy="288271"/>
      </dsp:txXfrm>
    </dsp:sp>
    <dsp:sp modelId="{F6D6A6E5-C57C-4440-A01A-93652C6A6A96}">
      <dsp:nvSpPr>
        <dsp:cNvPr id="0" name=""/>
        <dsp:cNvSpPr/>
      </dsp:nvSpPr>
      <dsp:spPr>
        <a:xfrm>
          <a:off x="2942932" y="1962460"/>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Police</a:t>
          </a:r>
        </a:p>
      </dsp:txBody>
      <dsp:txXfrm>
        <a:off x="2942932" y="1962460"/>
        <a:ext cx="576542" cy="288271"/>
      </dsp:txXfrm>
    </dsp:sp>
    <dsp:sp modelId="{1F53E4D9-89E6-46C6-B82F-E34476520A8B}">
      <dsp:nvSpPr>
        <dsp:cNvPr id="0" name=""/>
        <dsp:cNvSpPr/>
      </dsp:nvSpPr>
      <dsp:spPr>
        <a:xfrm>
          <a:off x="3098172" y="2277309"/>
          <a:ext cx="576542" cy="288271"/>
        </a:xfrm>
        <a:prstGeom prst="rect">
          <a:avLst/>
        </a:prstGeom>
        <a:solidFill>
          <a:schemeClr val="accent6">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CTR.br</a:t>
          </a:r>
        </a:p>
      </dsp:txBody>
      <dsp:txXfrm>
        <a:off x="3098172" y="2277309"/>
        <a:ext cx="576542" cy="288271"/>
      </dsp:txXfrm>
    </dsp:sp>
    <dsp:sp modelId="{B9034DE5-F9EF-466A-BC3B-73E604A698EC}">
      <dsp:nvSpPr>
        <dsp:cNvPr id="0" name=""/>
        <dsp:cNvSpPr/>
      </dsp:nvSpPr>
      <dsp:spPr>
        <a:xfrm>
          <a:off x="1571648" y="483230"/>
          <a:ext cx="763602" cy="444082"/>
        </a:xfrm>
        <a:prstGeom prst="rect">
          <a:avLst/>
        </a:prstGeom>
        <a:solidFill>
          <a:srgbClr val="0070C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Comando </a:t>
          </a:r>
          <a:r>
            <a:rPr lang="en-US" sz="1200" b="1" kern="1200" dirty="0" err="1"/>
            <a:t>Cibernético</a:t>
          </a:r>
          <a:endParaRPr lang="en-US" sz="1200" b="1" kern="1200" dirty="0"/>
        </a:p>
      </dsp:txBody>
      <dsp:txXfrm>
        <a:off x="1571648" y="483230"/>
        <a:ext cx="763602" cy="4440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2593CE-3091-49C9-A202-EEB30504D9E0}" type="datetimeFigureOut">
              <a:rPr lang="en-US" smtClean="0"/>
              <a:t>4/25/2022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EA950-1D08-4CA6-95BB-5720A2CAAB8C}" type="slidenum">
              <a:rPr lang="en-US" smtClean="0"/>
              <a:t>‹#›</a:t>
            </a:fld>
            <a:endParaRPr lang="en-US"/>
          </a:p>
        </p:txBody>
      </p:sp>
    </p:spTree>
    <p:extLst>
      <p:ext uri="{BB962C8B-B14F-4D97-AF65-F5344CB8AC3E}">
        <p14:creationId xmlns:p14="http://schemas.microsoft.com/office/powerpoint/2010/main" val="1590695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cs typeface="Times New Roman" panose="02020603050405020304" pitchFamily="18" charset="0"/>
              </a:rPr>
              <a:t>Hello All and welcome back to the Channel:    Global Affairs with Greg Ayres</a:t>
            </a:r>
          </a:p>
          <a:p>
            <a:pPr marL="0" marR="0">
              <a:lnSpc>
                <a:spcPct val="107000"/>
              </a:lnSpc>
              <a:spcBef>
                <a:spcPts val="0"/>
              </a:spcBef>
              <a:spcAft>
                <a:spcPts val="800"/>
              </a:spcAft>
            </a:pPr>
            <a:endParaRPr lang="en-US" sz="18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cs typeface="Times New Roman" panose="02020603050405020304" pitchFamily="18" charset="0"/>
              </a:rPr>
              <a:t>Today we are discussing the Evolution and Pursuit of Cyber Security in Brazil</a:t>
            </a:r>
          </a:p>
          <a:p>
            <a:pPr marL="0" marR="0">
              <a:lnSpc>
                <a:spcPct val="107000"/>
              </a:lnSpc>
              <a:spcBef>
                <a:spcPts val="0"/>
              </a:spcBef>
              <a:spcAft>
                <a:spcPts val="800"/>
              </a:spcAft>
            </a:pPr>
            <a:endParaRPr lang="en-US" sz="18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cs typeface="Times New Roman" panose="02020603050405020304" pitchFamily="18" charset="0"/>
              </a:rPr>
              <a:t>A joint project developed by myself, your venerable host and Mrs. Gabriella Jarquin of Florida International University. </a:t>
            </a:r>
          </a:p>
          <a:p>
            <a:pPr marL="0" marR="0">
              <a:lnSpc>
                <a:spcPct val="107000"/>
              </a:lnSpc>
              <a:spcBef>
                <a:spcPts val="0"/>
              </a:spcBef>
              <a:spcAft>
                <a:spcPts val="800"/>
              </a:spcAft>
            </a:pPr>
            <a:br>
              <a:rPr lang="en-US" sz="1800" dirty="0">
                <a:effectLst/>
                <a:latin typeface="Calibri" panose="020F0502020204030204" pitchFamily="34" charset="0"/>
                <a:cs typeface="Times New Roman" panose="02020603050405020304" pitchFamily="18" charset="0"/>
              </a:rPr>
            </a:br>
            <a:r>
              <a:rPr lang="en-US" sz="1800" dirty="0">
                <a:effectLst/>
                <a:latin typeface="Calibri" panose="020F0502020204030204" pitchFamily="34" charset="0"/>
                <a:cs typeface="Times New Roman" panose="02020603050405020304" pitchFamily="18" charset="0"/>
              </a:rPr>
              <a:t>I will be discussing our recent joint paper on Cyber Security in Brazil. In it we detail Brazil's cyber history, the evolution of Brazil’s cyber legislation, and put forth 7 recommendations to augment Brazil's current 2020 E-Ciber Strategy. </a:t>
            </a:r>
          </a:p>
        </p:txBody>
      </p:sp>
      <p:sp>
        <p:nvSpPr>
          <p:cNvPr id="4" name="Slide Number Placeholder 3"/>
          <p:cNvSpPr>
            <a:spLocks noGrp="1"/>
          </p:cNvSpPr>
          <p:nvPr>
            <p:ph type="sldNum" sz="quarter" idx="5"/>
          </p:nvPr>
        </p:nvSpPr>
        <p:spPr/>
        <p:txBody>
          <a:bodyPr/>
          <a:lstStyle/>
          <a:p>
            <a:fld id="{A39EA950-1D08-4CA6-95BB-5720A2CAAB8C}" type="slidenum">
              <a:rPr lang="en-US" smtClean="0"/>
              <a:t>1</a:t>
            </a:fld>
            <a:endParaRPr lang="en-US"/>
          </a:p>
        </p:txBody>
      </p:sp>
    </p:spTree>
    <p:extLst>
      <p:ext uri="{BB962C8B-B14F-4D97-AF65-F5344CB8AC3E}">
        <p14:creationId xmlns:p14="http://schemas.microsoft.com/office/powerpoint/2010/main" val="1503161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discussing the flaws within Brazil’s cyber security strategy, identify the root causes, and make seven distinct policy recommendations to improve Brazil’s cyber security. </a:t>
            </a:r>
          </a:p>
          <a:p>
            <a:endParaRPr lang="en-US" dirty="0"/>
          </a:p>
          <a:p>
            <a:r>
              <a:rPr lang="en-US" dirty="0"/>
              <a:t>We begin with a short quote from our paper:</a:t>
            </a:r>
          </a:p>
          <a:p>
            <a:endParaRPr lang="en-US" dirty="0"/>
          </a:p>
          <a:p>
            <a:r>
              <a:rPr lang="en-US" i="1" dirty="0"/>
              <a:t>Brazil’s outsized exposure to cyber threats is a product of haphazard policy changes, flawed organizational structure, and political instability. </a:t>
            </a:r>
          </a:p>
          <a:p>
            <a:endParaRPr lang="en-US" i="1" dirty="0"/>
          </a:p>
          <a:p>
            <a:r>
              <a:rPr lang="en-US" dirty="0"/>
              <a:t>Moving forward in the presentation we will provide a short background on Brazil’s cyber history………. And then cover Brazil’s current trends in cyber crime. </a:t>
            </a:r>
          </a:p>
          <a:p>
            <a:endParaRPr lang="en-US" dirty="0"/>
          </a:p>
          <a:p>
            <a:r>
              <a:rPr lang="en-US" dirty="0"/>
              <a:t>We put forth 7 policy recommendations derived from global and regional best practices which address Brazil’s cyber security obstacles and headwinds. </a:t>
            </a:r>
          </a:p>
          <a:p>
            <a:endParaRPr lang="en-US" dirty="0"/>
          </a:p>
          <a:p>
            <a:endParaRPr lang="en-US" dirty="0"/>
          </a:p>
          <a:p>
            <a:endParaRPr lang="en-US" dirty="0"/>
          </a:p>
          <a:p>
            <a:r>
              <a:rPr lang="en-US" dirty="0"/>
              <a:t>Finally we will discuss the role that private enterprise can play in assisting the Brazilian government with these strategic revisions and their implementation. </a:t>
            </a:r>
          </a:p>
          <a:p>
            <a:endParaRPr lang="en-US" dirty="0"/>
          </a:p>
          <a:p>
            <a:r>
              <a:rPr lang="en-US" dirty="0"/>
              <a:t>We will begin with a visualization of Brazil’s cyber history…………………………….</a:t>
            </a:r>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2</a:t>
            </a:fld>
            <a:endParaRPr lang="en-US"/>
          </a:p>
        </p:txBody>
      </p:sp>
    </p:spTree>
    <p:extLst>
      <p:ext uri="{BB962C8B-B14F-4D97-AF65-F5344CB8AC3E}">
        <p14:creationId xmlns:p14="http://schemas.microsoft.com/office/powerpoint/2010/main" val="431807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So we start with a brief overview of the evolution of Brazilian Cybersecurity.</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As it can be seen in the figure depicted, Brazil’s adoption of the internet in the early 1990s coincides with a massive increase in Brazil’s GDP; Internet adoption continues to rise and proves a strong driver of Brazil’s economic growth, even now as Brazil’s economy cools.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As a primary driver of the Brazilian economy, this cyber space needs to be secured, as increased connectivity leads to increased exposure and risk.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For decades Brazil has operated behind the technological curve.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was strategic delay, When Brazil’s National Defense Policy first mentions cyber space in 2005, over 20% of the nation was already online. </a:t>
            </a:r>
          </a:p>
          <a:p>
            <a:pPr marL="0" marR="0">
              <a:lnSpc>
                <a:spcPct val="107000"/>
              </a:lnSpc>
              <a:spcBef>
                <a:spcPts val="0"/>
              </a:spcBef>
              <a:spcAft>
                <a:spcPts val="80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We can see point 1 here is a bit late to the party</a:t>
            </a:r>
            <a:r>
              <a:rPr lang="en-US" sz="1200" i="0" dirty="0">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It took another 11 years for cyber strategy to find a home, by the time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COMDciber</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(commando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cibernetico</a:t>
            </a:r>
            <a:r>
              <a:rPr lang="en-US" sz="1200" dirty="0">
                <a:effectLst/>
                <a:latin typeface="Calibri" panose="020F0502020204030204" pitchFamily="34" charset="0"/>
                <a:ea typeface="Calibri" panose="020F0502020204030204" pitchFamily="34" charset="0"/>
                <a:cs typeface="Times New Roman" panose="02020603050405020304" pitchFamily="18" charset="0"/>
              </a:rPr>
              <a:t>…. Which is hosted within the Brazilian army)</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is created in 2016 over 60% of the nation has internet access and the nation has suffered multiple cyber attacks.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11 year gap, from points 1 to 2 represents a lost decade, as cyber security strategy and policy was endlessly parsed between agencies.</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Presently the 2020 E-Ciber strategy governs, when it was published in 2020 it was intended to govern for 3 years, but a great deal has changed throughout the world and cyber threats are too dynamic to delay.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We will take a look at the current trends in Cyber Crime in our next slide.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You may notice, that our chart, with data provided by the U.N World Bank, is current as of 2019, unfortunately, current data is unavailable, and in a way reflective of Brazil’s cyber security deficit.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3</a:t>
            </a:fld>
            <a:endParaRPr lang="en-US"/>
          </a:p>
        </p:txBody>
      </p:sp>
    </p:spTree>
    <p:extLst>
      <p:ext uri="{BB962C8B-B14F-4D97-AF65-F5344CB8AC3E}">
        <p14:creationId xmlns:p14="http://schemas.microsoft.com/office/powerpoint/2010/main" val="67413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By all available metrics, cyber crime is on the rise in Brazil.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Brazil is by far the most targeted nation in Latin America, and by some metrics the 3</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1800" dirty="0">
                <a:effectLst/>
                <a:latin typeface="Calibri" panose="020F0502020204030204" pitchFamily="34" charset="0"/>
                <a:ea typeface="Calibri" panose="020F0502020204030204" pitchFamily="34" charset="0"/>
                <a:cs typeface="Times New Roman" panose="02020603050405020304" pitchFamily="18" charset="0"/>
              </a:rPr>
              <a:t> most targeted globally (behind only China and the United States).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Brazil faced 733 million cyber attacks in 2021…………………..that’s more than 3 per person annually… And the number is likely higher, as cyber attacks often go unreported or even unnoticed.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look at the figure on the top right, you can see an overwhelming majority of these attacks originate within Brazil………………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The tall bar on the top right chart…………………….That’s 82.3%............... Brazil is in way its own worst enemy.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Brazil is plagued by a variety of attacks, Scams, Fraud, Denial of Service, and Worms, amongst others. </a:t>
            </a:r>
            <a:r>
              <a:rPr lang="en-US" sz="1800" dirty="0">
                <a:effectLst/>
                <a:latin typeface="+mj-lt"/>
                <a:ea typeface="Calibri" panose="020F0502020204030204" pitchFamily="34" charset="0"/>
                <a:cs typeface="Times New Roman" panose="02020603050405020304" pitchFamily="18" charset="0"/>
              </a:rPr>
              <a:t> With trends demonstrated in the bottom right graphic. We can see scams (that’s the red line) remain the most popular……………… and </a:t>
            </a:r>
            <a:r>
              <a:rPr lang="en-US" sz="1800" dirty="0" err="1">
                <a:effectLst/>
                <a:latin typeface="+mj-lt"/>
                <a:ea typeface="Calibri" panose="020F0502020204030204" pitchFamily="34" charset="0"/>
                <a:cs typeface="Times New Roman" panose="02020603050405020304" pitchFamily="18" charset="0"/>
              </a:rPr>
              <a:t>worringly</a:t>
            </a:r>
            <a:r>
              <a:rPr lang="en-US" sz="1800" dirty="0">
                <a:effectLst/>
                <a:latin typeface="+mj-lt"/>
                <a:ea typeface="Calibri" panose="020F0502020204030204" pitchFamily="34" charset="0"/>
                <a:cs typeface="Times New Roman" panose="02020603050405020304" pitchFamily="18" charset="0"/>
              </a:rPr>
              <a:t>……………… worms (that’s the orange line)………… are on the rise. </a:t>
            </a:r>
          </a:p>
          <a:p>
            <a:pPr marL="0" marR="0">
              <a:lnSpc>
                <a:spcPct val="107000"/>
              </a:lnSpc>
              <a:spcBef>
                <a:spcPts val="0"/>
              </a:spcBef>
              <a:spcAft>
                <a:spcPts val="800"/>
              </a:spcAft>
            </a:pPr>
            <a:endParaRPr lang="en-US" sz="18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of this crime, comes at a cost</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Hard numbers, We are talking $100 Billion, that’s 7% of Brazil’s GDP.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cost is likely undervalued. As it can fail to capture the investments canceled, business not opened, or damage from loss of faith or prestige.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Government Services and Private industry are the two largest “fish” or targets in Brazil.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Calibri" panose="020F0502020204030204" pitchFamily="34" charset="0"/>
                <a:ea typeface="Calibri" panose="020F0502020204030204" pitchFamily="34" charset="0"/>
                <a:cs typeface="Times New Roman" panose="02020603050405020304" pitchFamily="18" charset="0"/>
              </a:rPr>
              <a:t>Since 2021, Brazil’s ministry of justice was incapacitated by cyber attack for almost 2 months by ransomware groups. The ministry of health saw vast sums of public health and vaccine data leaked to the public. Nuclear powerplants and telecommunications plants have fallen under attack.</a:t>
            </a:r>
          </a:p>
          <a:p>
            <a:endParaRPr lang="en-US" sz="12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Attacks on nuclear power infrastructure …………………truly highlight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Brazils</a:t>
            </a:r>
            <a:r>
              <a:rPr lang="en-US" sz="1200" dirty="0">
                <a:effectLst/>
                <a:latin typeface="Calibri" panose="020F0502020204030204" pitchFamily="34" charset="0"/>
                <a:ea typeface="Calibri" panose="020F0502020204030204" pitchFamily="34" charset="0"/>
                <a:cs typeface="Times New Roman" panose="02020603050405020304" pitchFamily="18" charset="0"/>
              </a:rPr>
              <a:t> risk exposure in a frightening way.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Within the private sector the banking sector is the most common target.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Everything from ATM hacking, spear phishing, to advanced banking trojans, mostly generated within Brazil, are deployed are wreck havoc.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Perhaps the most worrying trend is the growing sophistication of domestic origin cyber attacks, notably those “worms” I previously mentioned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Brazil is the birthplace of the Tetrade banking trojan, part of the Bizarro family.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Brazil is also home to operatives of the Lapsus Group, notable for their ransomware attacks in Brazil and Europe. Brazil has also fallen victim to foreign groups from North Korea and China.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But again, these constitute some of the larger scale attacks, while most attacks are locally originated and smaller in scale.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4</a:t>
            </a:fld>
            <a:endParaRPr lang="en-US"/>
          </a:p>
        </p:txBody>
      </p:sp>
    </p:spTree>
    <p:extLst>
      <p:ext uri="{BB962C8B-B14F-4D97-AF65-F5344CB8AC3E}">
        <p14:creationId xmlns:p14="http://schemas.microsoft.com/office/powerpoint/2010/main" val="16319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putting forward 7 Policy Recommendations for the Brazilian government. </a:t>
            </a:r>
          </a:p>
          <a:p>
            <a:endParaRPr lang="en-US" dirty="0"/>
          </a:p>
          <a:p>
            <a:r>
              <a:rPr lang="en-US" dirty="0"/>
              <a:t>Each recommendation will be scored from high to low on cost, pace of change, and impact. </a:t>
            </a:r>
          </a:p>
          <a:p>
            <a:endParaRPr lang="en-US" dirty="0"/>
          </a:p>
          <a:p>
            <a:pPr marL="228600" indent="-228600">
              <a:buAutoNum type="arabicParenR"/>
            </a:pPr>
            <a:r>
              <a:rPr lang="en-US" dirty="0"/>
              <a:t>Establish a centralized governance model</a:t>
            </a:r>
          </a:p>
          <a:p>
            <a:pPr marL="228600" indent="-228600">
              <a:buAutoNum type="arabicParenR"/>
            </a:pPr>
            <a:r>
              <a:rPr lang="en-US" dirty="0"/>
              <a:t>Enhance the existing legal framework (particularly the capacity for attribution and prosecutions) </a:t>
            </a:r>
          </a:p>
          <a:p>
            <a:pPr marL="228600" indent="-228600">
              <a:buAutoNum type="arabicParenR"/>
            </a:pPr>
            <a:r>
              <a:rPr lang="en-US" dirty="0"/>
              <a:t>Increase infrastructure funding &amp; accountability)</a:t>
            </a:r>
          </a:p>
          <a:p>
            <a:pPr marL="228600" indent="-228600">
              <a:buAutoNum type="arabicParenR"/>
            </a:pPr>
            <a:r>
              <a:rPr lang="en-US" dirty="0"/>
              <a:t>Increase societal collaboration (bringing in non-governmental entities)</a:t>
            </a:r>
          </a:p>
          <a:p>
            <a:pPr marL="228600" indent="-228600">
              <a:buAutoNum type="arabicParenR"/>
            </a:pPr>
            <a:r>
              <a:rPr lang="en-US" dirty="0"/>
              <a:t>Increasing partnerships</a:t>
            </a:r>
          </a:p>
          <a:p>
            <a:pPr marL="228600" indent="-228600">
              <a:buAutoNum type="arabicParenR"/>
            </a:pPr>
            <a:r>
              <a:rPr lang="en-US" dirty="0"/>
              <a:t>Encouraging the development of innovative solutions</a:t>
            </a:r>
          </a:p>
          <a:p>
            <a:pPr marL="228600" indent="-228600">
              <a:buAutoNum type="arabicParenR"/>
            </a:pPr>
            <a:r>
              <a:rPr lang="en-US" dirty="0"/>
              <a:t>Improving maturity through sponsored cyber exercises</a:t>
            </a:r>
          </a:p>
          <a:p>
            <a:pPr marL="228600" indent="-228600">
              <a:buAutoNum type="arabicParenR"/>
            </a:pPr>
            <a:endParaRPr lang="en-US" dirty="0"/>
          </a:p>
          <a:p>
            <a:pPr marL="0" indent="0">
              <a:buNone/>
            </a:pPr>
            <a:r>
              <a:rPr lang="en-US" dirty="0"/>
              <a:t>These policy recommendations would flow through the Brazilian federal government. Currently led by President Jair Bolsonaro……….. While former President Lula Da Silva is currently polling as his most likely successor. </a:t>
            </a:r>
          </a:p>
        </p:txBody>
      </p:sp>
      <p:sp>
        <p:nvSpPr>
          <p:cNvPr id="4" name="Slide Number Placeholder 3"/>
          <p:cNvSpPr>
            <a:spLocks noGrp="1"/>
          </p:cNvSpPr>
          <p:nvPr>
            <p:ph type="sldNum" sz="quarter" idx="5"/>
          </p:nvPr>
        </p:nvSpPr>
        <p:spPr/>
        <p:txBody>
          <a:bodyPr/>
          <a:lstStyle/>
          <a:p>
            <a:fld id="{A39EA950-1D08-4CA6-95BB-5720A2CAAB8C}" type="slidenum">
              <a:rPr lang="en-US" smtClean="0"/>
              <a:t>5</a:t>
            </a:fld>
            <a:endParaRPr lang="en-US"/>
          </a:p>
        </p:txBody>
      </p:sp>
    </p:spTree>
    <p:extLst>
      <p:ext uri="{BB962C8B-B14F-4D97-AF65-F5344CB8AC3E}">
        <p14:creationId xmlns:p14="http://schemas.microsoft.com/office/powerpoint/2010/main" val="242748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Recommendation #1)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Establishing a centralized governance model.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represents a low cost, medium pace of change, high impact solution for Brazil.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the present system, (seen in the bottom left)  the lowest coordinating authority for cyber security is the President. Leaving aside your opinions of President Bolsonaro…… this is a flawed structure. The President and Executive office should not be the sole common node for the governments cyber security actors.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of the agencies listed below in the diagrams below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Ministry of Defense, The services, Ciber Command, The presidential Security Office, the Police, Intelligence Service and Ministry of Justice each play a role in ensuring Brazil’s cyber security.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Cyber Resilience, a core goal of the 2020 E-</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ciber</a:t>
            </a:r>
            <a:r>
              <a:rPr lang="en-US" sz="1200" dirty="0">
                <a:effectLst/>
                <a:latin typeface="Calibri" panose="020F0502020204030204" pitchFamily="34" charset="0"/>
                <a:ea typeface="Calibri" panose="020F0502020204030204" pitchFamily="34" charset="0"/>
                <a:cs typeface="Times New Roman" panose="02020603050405020304" pitchFamily="18" charset="0"/>
              </a:rPr>
              <a:t> strategy, relies upon: Defense, Attribution, Resumption of Services, and Retaliation</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Our recommendation, the establishment of a centralized governance model coordinates (these) under a singular authority.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To this end, we propose the organizational structure seen in the bottom right.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Notably, the modification of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COMDCiber</a:t>
            </a:r>
            <a:r>
              <a:rPr lang="en-US" sz="1200" dirty="0">
                <a:effectLst/>
                <a:latin typeface="Calibri" panose="020F0502020204030204" pitchFamily="34" charset="0"/>
                <a:ea typeface="Calibri" panose="020F0502020204030204" pitchFamily="34" charset="0"/>
                <a:cs typeface="Times New Roman" panose="02020603050405020304" pitchFamily="18" charset="0"/>
              </a:rPr>
              <a:t> into a genuine coordinating Command. This creates parity between Brazil’s armed services and allows for a singular body to coordinate the military, intelligence, law enforcement, and technological actors in Brazil’s government without bogging down the President. </a:t>
            </a:r>
          </a:p>
          <a:p>
            <a:br>
              <a:rPr lang="en-US" dirty="0">
                <a:effectLst/>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It also promotes political independence, a bulwark against Brazil’s turbulent internal politics. </a:t>
            </a:r>
          </a:p>
          <a:p>
            <a:endParaRPr lang="en-US" sz="12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Restructuring Brazil’s Cyber actors</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represents a low cost, high impact change which can be achieved over the medium term.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new Comando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Cibernetico</a:t>
            </a:r>
            <a:r>
              <a:rPr lang="en-US" sz="1200" dirty="0">
                <a:effectLst/>
                <a:latin typeface="Calibri" panose="020F0502020204030204" pitchFamily="34" charset="0"/>
                <a:ea typeface="Calibri" panose="020F0502020204030204" pitchFamily="34" charset="0"/>
                <a:cs typeface="Times New Roman" panose="02020603050405020304" pitchFamily="18" charset="0"/>
              </a:rPr>
              <a:t> will coordinate all cyber security affairs below the president, offering genuine direction from approved strategy.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Comando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Cibernetico</a:t>
            </a:r>
            <a:r>
              <a:rPr lang="en-US" sz="1200" dirty="0">
                <a:effectLst/>
                <a:latin typeface="Calibri" panose="020F0502020204030204" pitchFamily="34" charset="0"/>
                <a:ea typeface="Calibri" panose="020F0502020204030204" pitchFamily="34" charset="0"/>
                <a:cs typeface="Times New Roman" panose="02020603050405020304" pitchFamily="18" charset="0"/>
              </a:rPr>
              <a:t>, is modeled after the United States Cyber Command, and offers similar benefits as an apolitical body. As you can see in the graphic on the bottom right of the screen, Brazil’s internal politics are incalculably chaotic.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Brazil’s national bank, BACEN demonstrates the feasibility and success achievable through a stable apolitical body.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Again, Comando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Cibernetico</a:t>
            </a:r>
            <a:r>
              <a:rPr lang="en-US" sz="1200" dirty="0">
                <a:effectLst/>
                <a:latin typeface="Calibri" panose="020F0502020204030204" pitchFamily="34" charset="0"/>
                <a:ea typeface="Calibri" panose="020F0502020204030204" pitchFamily="34" charset="0"/>
                <a:cs typeface="Times New Roman" panose="02020603050405020304" pitchFamily="18" charset="0"/>
              </a:rPr>
              <a:t> would create parity amongst the services, removing the Brazilian army’s historical reign (both politically and military)</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This also allows for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Brazils</a:t>
            </a:r>
            <a:r>
              <a:rPr lang="en-US" sz="1200" dirty="0">
                <a:effectLst/>
                <a:latin typeface="Calibri" panose="020F0502020204030204" pitchFamily="34" charset="0"/>
                <a:ea typeface="Calibri" panose="020F0502020204030204" pitchFamily="34" charset="0"/>
                <a:cs typeface="Times New Roman" panose="02020603050405020304" pitchFamily="18" charset="0"/>
              </a:rPr>
              <a:t> cyber security strategy to be de-militarized, as now strategy receives equal input from law enforcement, intel, and the military.</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6</a:t>
            </a:fld>
            <a:endParaRPr lang="en-US"/>
          </a:p>
        </p:txBody>
      </p:sp>
    </p:spTree>
    <p:extLst>
      <p:ext uri="{BB962C8B-B14F-4D97-AF65-F5344CB8AC3E}">
        <p14:creationId xmlns:p14="http://schemas.microsoft.com/office/powerpoint/2010/main" val="4139162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#2 Enhance the Legal Framework </a:t>
            </a:r>
          </a:p>
          <a:p>
            <a:endParaRPr lang="en-US" dirty="0"/>
          </a:p>
          <a:p>
            <a:r>
              <a:rPr lang="en-US" dirty="0"/>
              <a:t>Enhancing Brazil’s Legal Infrastructure and adapting to global best practices, in line with top performing Latin American Nations ( such as…..Chile and Paraguay) represents a low cost, …….high impact ………course of action which can yield rapid results.  </a:t>
            </a:r>
          </a:p>
          <a:p>
            <a:r>
              <a:rPr lang="en-US" dirty="0"/>
              <a:t>Global and regional leaders utilize policing centric models, ………which primarily view cyber security through a law enforcement lens. This shift will require moving </a:t>
            </a:r>
            <a:r>
              <a:rPr lang="en-US" dirty="0" err="1"/>
              <a:t>COMDciber</a:t>
            </a:r>
            <a:r>
              <a:rPr lang="en-US" dirty="0"/>
              <a:t> out of its purely military role to the proposed position from the previous slide where it plays a coordinating role. </a:t>
            </a:r>
          </a:p>
          <a:p>
            <a:endParaRPr lang="en-US" dirty="0"/>
          </a:p>
          <a:p>
            <a:r>
              <a:rPr lang="en-US" dirty="0"/>
              <a:t>Latin Americas top ranking nations (Chile and Paraguay) place control of cyber security under national police and telecommunications agencies respectively. This approach is mirrored in the worlds highest performing cyber nations, which avoid outright military preeminence in cyber security affairs. </a:t>
            </a:r>
          </a:p>
          <a:p>
            <a:endParaRPr lang="en-US" dirty="0"/>
          </a:p>
          <a:p>
            <a:r>
              <a:rPr lang="en-US" dirty="0"/>
              <a:t>In order to serve as an effective deterrent, Brazil has to achieve an increase in cyber crime prosecutions. Less than 1% of all arrests in Brazil are for fraud or cyber crime. Genuine deterrence will require increased attribution capabilities. A gap which is occasionally filled by foreign nations, mostly the US and EU, in high profile cases. But Brazil evidently needs help attributing attacks, and this help can come from foreign nations or consultation with private firms.  Again, with 733 million attacks a year, that’s more than 3 attacks per personal annually. </a:t>
            </a:r>
          </a:p>
          <a:p>
            <a:endParaRPr lang="en-US" dirty="0"/>
          </a:p>
          <a:p>
            <a:r>
              <a:rPr lang="en-US" dirty="0"/>
              <a:t>In the figure on the bottom right we see the NCSI scores for Paraguay (Dark Blue), Chile (Red), Argentina (light blue) and Brazil (green). We can see that Paraguay and Chile dominate in policy and policing rankings. They also have the highest overall scores in Latin America. In contrast, </a:t>
            </a:r>
            <a:r>
              <a:rPr lang="en-US" dirty="0" err="1"/>
              <a:t>Brazils</a:t>
            </a:r>
            <a:r>
              <a:rPr lang="en-US" dirty="0"/>
              <a:t> perfect score in “military” fails to translate, as they score worst amongst the sampled nations. The same story is true throughout Latin America, as nations with a prioritization on military power in cyber security underperform peers. </a:t>
            </a:r>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7</a:t>
            </a:fld>
            <a:endParaRPr lang="en-US"/>
          </a:p>
        </p:txBody>
      </p:sp>
    </p:spTree>
    <p:extLst>
      <p:ext uri="{BB962C8B-B14F-4D97-AF65-F5344CB8AC3E}">
        <p14:creationId xmlns:p14="http://schemas.microsoft.com/office/powerpoint/2010/main" val="3881986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Recommendation #3) Infrastructure and Accountability</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represents a high cost, high impact recommendation which can be achieved over the long term.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Upgrading and updating hardware is expensive and time consuming. This factors heavily into recommendation #3’s scoring.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Brazil’s infrastructure suffered 19,500 attacks in 2019. By far the most in Latin America.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Notably, powerplants from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Eletrobas</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Companhia</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Paranaense</a:t>
            </a:r>
            <a:r>
              <a:rPr lang="en-US" sz="1200" dirty="0">
                <a:effectLst/>
                <a:latin typeface="Calibri" panose="020F0502020204030204" pitchFamily="34" charset="0"/>
                <a:ea typeface="Calibri" panose="020F0502020204030204" pitchFamily="34" charset="0"/>
                <a:cs typeface="Times New Roman" panose="02020603050405020304" pitchFamily="18" charset="0"/>
              </a:rPr>
              <a:t> de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Energia</a:t>
            </a:r>
            <a:r>
              <a:rPr lang="en-US" sz="1200" dirty="0">
                <a:effectLst/>
                <a:latin typeface="Calibri" panose="020F0502020204030204" pitchFamily="34" charset="0"/>
                <a:ea typeface="Calibri" panose="020F0502020204030204" pitchFamily="34" charset="0"/>
                <a:cs typeface="Times New Roman" panose="02020603050405020304" pitchFamily="18" charset="0"/>
              </a:rPr>
              <a:t> were hit.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Ministry of Justice……  and Ministry of Health websites  were attacked ……. as data storage was compromised and ransomed.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Updating and replacing hardware, like out of date and susceptible SCADA (Supervisory Control and Data Acquisition) controllers is a historical challenge. Outdated and unpatched SCADA controllers were at fault for a swathe of attacks on power providers in 2018, a fault that remains largely unaddressed.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Segmenting infrastructure networks is another key priority. As threats and incursions must be isolated to minimize damage.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Brazilian government can fund these initiatives, and use penalties to enforce accountability, but private industry must supply the hardware/software, and businesses such as Accenture may be best suited to maintain and update or patch existing devices or code. </a:t>
            </a:r>
          </a:p>
        </p:txBody>
      </p:sp>
      <p:sp>
        <p:nvSpPr>
          <p:cNvPr id="4" name="Slide Number Placeholder 3"/>
          <p:cNvSpPr>
            <a:spLocks noGrp="1"/>
          </p:cNvSpPr>
          <p:nvPr>
            <p:ph type="sldNum" sz="quarter" idx="5"/>
          </p:nvPr>
        </p:nvSpPr>
        <p:spPr/>
        <p:txBody>
          <a:bodyPr/>
          <a:lstStyle/>
          <a:p>
            <a:fld id="{A39EA950-1D08-4CA6-95BB-5720A2CAAB8C}" type="slidenum">
              <a:rPr lang="en-US" smtClean="0"/>
              <a:t>8</a:t>
            </a:fld>
            <a:endParaRPr lang="en-US"/>
          </a:p>
        </p:txBody>
      </p:sp>
    </p:spTree>
    <p:extLst>
      <p:ext uri="{BB962C8B-B14F-4D97-AF65-F5344CB8AC3E}">
        <p14:creationId xmlns:p14="http://schemas.microsoft.com/office/powerpoint/2010/main" val="2756221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Policy Recommendation #4)  Increasing Societal Collaboration</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represents a low cost, low impact set of changes, which can be achieved over the medium term.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Government engagement………. The support of non-profits and industry working groups …….fosters buy-in from stakeholders capable of self-generating security.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IDEC is a model non-profit in Brazil. They perform a role similar to the “consumer protection agency” in the united states …..They publish reports and inform the public of notable Scams and Cyber risks.  There logo is here on the top.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They are popular amongst the public, increase public awareness, educate consumers, and increase whole of society defense…….. But they only publish and report on 200,000 cases annually……. And remember there were 733 million reported attacks in 2021…….. So there is a capacity gap, which the government might help fill.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Brazil can increase private sector collaboration by sponsoring more cyber security exercises, and ……….working with private sector companies to develop of host competitive events.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Including the banking sector (With Brazil’s largest banks featured in the bottom right graphic)  in a meaningful way to create proactive regulations can benefit all banking users ( Code for Brazilian Society). Many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Brazils</a:t>
            </a:r>
            <a:r>
              <a:rPr lang="en-US" sz="1800" dirty="0">
                <a:effectLst/>
                <a:latin typeface="Calibri" panose="020F0502020204030204" pitchFamily="34" charset="0"/>
                <a:ea typeface="Calibri" panose="020F0502020204030204" pitchFamily="34" charset="0"/>
                <a:cs typeface="Times New Roman" panose="02020603050405020304" pitchFamily="18" charset="0"/>
              </a:rPr>
              <a:t> banks led the charge on 2 factor authentication at ATM’s but industry should work hand-in-hand with government in matters of security and its time for the Government of Brazil to catch up.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9</a:t>
            </a:fld>
            <a:endParaRPr lang="en-US"/>
          </a:p>
        </p:txBody>
      </p:sp>
    </p:spTree>
    <p:extLst>
      <p:ext uri="{BB962C8B-B14F-4D97-AF65-F5344CB8AC3E}">
        <p14:creationId xmlns:p14="http://schemas.microsoft.com/office/powerpoint/2010/main" val="3499643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Increasing Partnerships</a:t>
            </a:r>
          </a:p>
          <a:p>
            <a:endParaRPr lang="en-US" dirty="0"/>
          </a:p>
          <a:p>
            <a:r>
              <a:rPr lang="en-US" dirty="0"/>
              <a:t>This is a middling cost, middling impact recommendation that can yield results over the medium term. </a:t>
            </a:r>
          </a:p>
          <a:p>
            <a:endParaRPr lang="en-US" dirty="0"/>
          </a:p>
          <a:p>
            <a:r>
              <a:rPr lang="en-US" dirty="0"/>
              <a:t>Brazil has global partnerships…….. but they could be stronger. </a:t>
            </a:r>
          </a:p>
          <a:p>
            <a:endParaRPr lang="en-US" dirty="0"/>
          </a:p>
          <a:p>
            <a:r>
              <a:rPr lang="en-US" dirty="0"/>
              <a:t>Primary partners include the EU……. (notably Portugal and Spain for linguistic and cultural reasons), ……….the United States, and some of Brazil’s continental peers. </a:t>
            </a:r>
          </a:p>
          <a:p>
            <a:r>
              <a:rPr lang="en-US" dirty="0"/>
              <a:t>The most beneficial relationships stem from the U.S. and E.U. ……….particularly in the form of SMEE’s (Subject Matter Expert Exchanges), advanced technological applications, acquisitions, and attribution. </a:t>
            </a:r>
          </a:p>
          <a:p>
            <a:endParaRPr lang="en-US" dirty="0"/>
          </a:p>
          <a:p>
            <a:r>
              <a:rPr lang="en-US" dirty="0"/>
              <a:t>Brazil benefits greatly from this attribution work performed by the US and various EU governments, notably in tracking banking trojans.  </a:t>
            </a:r>
          </a:p>
          <a:p>
            <a:r>
              <a:rPr lang="en-US" dirty="0"/>
              <a:t>(The map in the top right reflects a multinational effort, which tracked the spread of the Bizarro banking trojan). Truly global problem. </a:t>
            </a:r>
          </a:p>
          <a:p>
            <a:endParaRPr lang="en-US" dirty="0"/>
          </a:p>
          <a:p>
            <a:r>
              <a:rPr lang="en-US" dirty="0"/>
              <a:t>Increasing collaboration with Academia is likely required, as Computer Science programs under perform other departments at each of Brazil's 7 largest universities.  The universities are displayed here on the bottom right. With the green bar reflecting the total # of programs offered and the blue bar showing the internal ranking of the universities Computer Science department. Note, none of these computer science  programs cracked the top half of programs offered. </a:t>
            </a:r>
          </a:p>
          <a:p>
            <a:endParaRPr lang="en-US" dirty="0"/>
          </a:p>
          <a:p>
            <a:r>
              <a:rPr lang="en-US" dirty="0"/>
              <a:t>This opens the door for increased benefit from international academic exchanges.</a:t>
            </a:r>
          </a:p>
          <a:p>
            <a:endParaRPr lang="en-US" dirty="0"/>
          </a:p>
          <a:p>
            <a:r>
              <a:rPr lang="en-US" dirty="0"/>
              <a:t>This leads us into attribution and policing. Given the truly global nature of cyber crime, international partnerships and relationships are required to track, detain, and prosecute cyber criminals. </a:t>
            </a:r>
          </a:p>
          <a:p>
            <a:r>
              <a:rPr lang="en-US" dirty="0"/>
              <a:t>Brazil can benefit greatly from increased participation in exercises like Cyber Guardian, which to date is an Army dominant exercises. </a:t>
            </a:r>
          </a:p>
          <a:p>
            <a:endParaRPr lang="en-US" dirty="0"/>
          </a:p>
          <a:p>
            <a:r>
              <a:rPr lang="en-US" dirty="0"/>
              <a:t>We will touch more on Cyber Exercises in the next 2 recommendations </a:t>
            </a:r>
          </a:p>
        </p:txBody>
      </p:sp>
      <p:sp>
        <p:nvSpPr>
          <p:cNvPr id="4" name="Slide Number Placeholder 3"/>
          <p:cNvSpPr>
            <a:spLocks noGrp="1"/>
          </p:cNvSpPr>
          <p:nvPr>
            <p:ph type="sldNum" sz="quarter" idx="5"/>
          </p:nvPr>
        </p:nvSpPr>
        <p:spPr/>
        <p:txBody>
          <a:bodyPr/>
          <a:lstStyle/>
          <a:p>
            <a:fld id="{A39EA950-1D08-4CA6-95BB-5720A2CAAB8C}" type="slidenum">
              <a:rPr lang="en-US" smtClean="0"/>
              <a:t>10</a:t>
            </a:fld>
            <a:endParaRPr lang="en-US"/>
          </a:p>
        </p:txBody>
      </p:sp>
    </p:spTree>
    <p:extLst>
      <p:ext uri="{BB962C8B-B14F-4D97-AF65-F5344CB8AC3E}">
        <p14:creationId xmlns:p14="http://schemas.microsoft.com/office/powerpoint/2010/main" val="3408271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its harder than it sounds, ……….and it sounds hard. </a:t>
            </a:r>
          </a:p>
          <a:p>
            <a:endParaRPr lang="en-US" dirty="0"/>
          </a:p>
          <a:p>
            <a:r>
              <a:rPr lang="en-US" dirty="0"/>
              <a:t>Investing in innovation represents a medium cost, high impact recommendation which yields result over a long time frame. </a:t>
            </a:r>
          </a:p>
          <a:p>
            <a:r>
              <a:rPr lang="en-US" dirty="0"/>
              <a:t>Innovation might pay off…………… but you never quite know when in real time. </a:t>
            </a:r>
          </a:p>
          <a:p>
            <a:endParaRPr lang="en-US" dirty="0"/>
          </a:p>
          <a:p>
            <a:r>
              <a:rPr lang="en-US" dirty="0"/>
              <a:t>Encouraging innovation from a cyber security perspective………… really means being proactive. </a:t>
            </a:r>
          </a:p>
          <a:p>
            <a:r>
              <a:rPr lang="en-US" dirty="0"/>
              <a:t>The dominant format for proactive solutions is performing exercises or competitions. </a:t>
            </a:r>
          </a:p>
          <a:p>
            <a:r>
              <a:rPr lang="en-US" dirty="0"/>
              <a:t>Brazil can federally sponsor more competitions, ……………..such as the global Capture the Flag competition.</a:t>
            </a:r>
          </a:p>
          <a:p>
            <a:r>
              <a:rPr lang="en-US" dirty="0"/>
              <a:t>Brazil has performed increasingly well over recent years, but does not enter as many teams as global leaders in cyber. </a:t>
            </a:r>
          </a:p>
          <a:p>
            <a:endParaRPr lang="en-US" dirty="0"/>
          </a:p>
          <a:p>
            <a:endParaRPr lang="en-US" dirty="0"/>
          </a:p>
          <a:p>
            <a:r>
              <a:rPr lang="en-US" dirty="0"/>
              <a:t>Private enterprise can similarly sponsor competitions, ……….and this can be an excellent branding and recruiting tool. </a:t>
            </a:r>
          </a:p>
          <a:p>
            <a:r>
              <a:rPr lang="en-US" dirty="0"/>
              <a:t>Promoting participation and rewarding success in cyber competitions and exercises is a relatively cost effective way to stimulate innovation.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Brazilian legislature is ready to move forward, funding contracts for private enterprise to take over data storage/management services from the government.  But Pres. Bolsonaro…………..has delayed………… and delayed….  Brazilian companies </a:t>
            </a:r>
            <a:r>
              <a:rPr lang="en-US" dirty="0" err="1"/>
              <a:t>Dataprev</a:t>
            </a:r>
            <a:r>
              <a:rPr lang="en-US" dirty="0"/>
              <a:t> and </a:t>
            </a:r>
            <a:r>
              <a:rPr lang="en-US" dirty="0" err="1"/>
              <a:t>Serpro</a:t>
            </a:r>
            <a:r>
              <a:rPr lang="en-US" dirty="0"/>
              <a:t> are waiting…..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3 years. Brazil’s complicated history of privatization is at play. But a positive result here could open the door for further privatization and innovation…. As current government systems are not securing public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Innovation is risky and can be costly, but it’s a necessity to confront the </a:t>
            </a:r>
            <a:r>
              <a:rPr lang="en-US"/>
              <a:t>dynamic challenges. </a:t>
            </a:r>
            <a:endParaRPr lang="en-US" dirty="0"/>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11</a:t>
            </a:fld>
            <a:endParaRPr lang="en-US"/>
          </a:p>
        </p:txBody>
      </p:sp>
    </p:spTree>
    <p:extLst>
      <p:ext uri="{BB962C8B-B14F-4D97-AF65-F5344CB8AC3E}">
        <p14:creationId xmlns:p14="http://schemas.microsoft.com/office/powerpoint/2010/main" val="1910676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Cyber Exercises</a:t>
            </a:r>
          </a:p>
          <a:p>
            <a:br>
              <a:rPr lang="en-US" dirty="0"/>
            </a:br>
            <a:r>
              <a:rPr lang="en-US" dirty="0"/>
              <a:t>These represent a low cost, high impact recommendation that can produce immediate results. </a:t>
            </a:r>
          </a:p>
          <a:p>
            <a:endParaRPr lang="en-US" dirty="0"/>
          </a:p>
          <a:p>
            <a:r>
              <a:rPr lang="en-US" dirty="0"/>
              <a:t>Cyber Guardian is </a:t>
            </a:r>
            <a:r>
              <a:rPr lang="en-US" dirty="0" err="1"/>
              <a:t>Brazils</a:t>
            </a:r>
            <a:r>
              <a:rPr lang="en-US" dirty="0"/>
              <a:t> largest Cyber Security exercise, (by some estimations the largest in Latin America) And as hinted earlier dominated by military ….. (Particularly)………. Army participants, as you can see here in the bottom right, that’s 40 from the Army and 4 from everywhere else. </a:t>
            </a:r>
          </a:p>
          <a:p>
            <a:endParaRPr lang="en-US" dirty="0"/>
          </a:p>
          <a:p>
            <a:r>
              <a:rPr lang="en-US" dirty="0"/>
              <a:t>Exercises are the pinnacle of cyber maturity, they represent a proactive approach and can readily include stakeholders from across society. </a:t>
            </a:r>
          </a:p>
          <a:p>
            <a:endParaRPr lang="en-US" dirty="0"/>
          </a:p>
          <a:p>
            <a:r>
              <a:rPr lang="en-US" dirty="0"/>
              <a:t>We can see here a photo from </a:t>
            </a:r>
            <a:r>
              <a:rPr lang="en-US" dirty="0" err="1"/>
              <a:t>Brazils</a:t>
            </a:r>
            <a:r>
              <a:rPr lang="en-US" dirty="0"/>
              <a:t> 2</a:t>
            </a:r>
            <a:r>
              <a:rPr lang="en-US" baseline="30000" dirty="0"/>
              <a:t>nd</a:t>
            </a:r>
            <a:r>
              <a:rPr lang="en-US" dirty="0"/>
              <a:t> ever Cyber Guardian exercise. And who do we have presiding….. Army Lt General Naves. </a:t>
            </a:r>
          </a:p>
          <a:p>
            <a:endParaRPr lang="en-US" dirty="0"/>
          </a:p>
          <a:p>
            <a:r>
              <a:rPr lang="en-US" dirty="0"/>
              <a:t>But they need broader participation to be optimal. As we have stated, cyber security policies centered about the military……… ignore global best practices. </a:t>
            </a:r>
          </a:p>
          <a:p>
            <a:endParaRPr lang="en-US" dirty="0"/>
          </a:p>
          <a:p>
            <a:r>
              <a:rPr lang="en-US" dirty="0"/>
              <a:t>They need participation from across Brazilian society, and this is where private companies can play a role. </a:t>
            </a:r>
          </a:p>
          <a:p>
            <a:r>
              <a:rPr lang="en-US" dirty="0"/>
              <a:t>The independent development of exercises generates genuine surprise and forces the government to adapt to genuinely foreign challenges. </a:t>
            </a:r>
          </a:p>
          <a:p>
            <a:endParaRPr lang="en-US" dirty="0"/>
          </a:p>
          <a:p>
            <a:r>
              <a:rPr lang="en-US" dirty="0"/>
              <a:t>Participation from academia, and foreign allies is also recommended as many cyber fights fail to acknowledge or respect national boundaries. </a:t>
            </a:r>
          </a:p>
        </p:txBody>
      </p:sp>
      <p:sp>
        <p:nvSpPr>
          <p:cNvPr id="4" name="Slide Number Placeholder 3"/>
          <p:cNvSpPr>
            <a:spLocks noGrp="1"/>
          </p:cNvSpPr>
          <p:nvPr>
            <p:ph type="sldNum" sz="quarter" idx="5"/>
          </p:nvPr>
        </p:nvSpPr>
        <p:spPr/>
        <p:txBody>
          <a:bodyPr/>
          <a:lstStyle/>
          <a:p>
            <a:fld id="{A39EA950-1D08-4CA6-95BB-5720A2CAAB8C}" type="slidenum">
              <a:rPr lang="en-US" smtClean="0"/>
              <a:t>12</a:t>
            </a:fld>
            <a:endParaRPr lang="en-US"/>
          </a:p>
        </p:txBody>
      </p:sp>
    </p:spTree>
    <p:extLst>
      <p:ext uri="{BB962C8B-B14F-4D97-AF65-F5344CB8AC3E}">
        <p14:creationId xmlns:p14="http://schemas.microsoft.com/office/powerpoint/2010/main" val="4147732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7 policy recommendations……….</a:t>
            </a:r>
          </a:p>
          <a:p>
            <a:endParaRPr lang="en-US" dirty="0"/>
          </a:p>
          <a:p>
            <a:pPr marL="228600" indent="-228600">
              <a:buAutoNum type="arabicParenR"/>
            </a:pPr>
            <a:r>
              <a:rPr lang="en-US" dirty="0"/>
              <a:t>Establish a centralized governance Model</a:t>
            </a:r>
          </a:p>
          <a:p>
            <a:pPr marL="228600" indent="-228600">
              <a:buAutoNum type="arabicParenR"/>
            </a:pPr>
            <a:r>
              <a:rPr lang="en-US" dirty="0"/>
              <a:t>Enhance the Legal Framework</a:t>
            </a:r>
          </a:p>
          <a:p>
            <a:pPr marL="228600" indent="-228600">
              <a:buAutoNum type="arabicParenR"/>
            </a:pPr>
            <a:r>
              <a:rPr lang="en-US" dirty="0"/>
              <a:t>Increase Infrastructure Funding &amp; Accountability</a:t>
            </a:r>
          </a:p>
          <a:p>
            <a:pPr marL="228600" indent="-228600">
              <a:buAutoNum type="arabicParenR"/>
            </a:pPr>
            <a:r>
              <a:rPr lang="en-US" dirty="0"/>
              <a:t>Increase Societal Collaboration</a:t>
            </a:r>
          </a:p>
          <a:p>
            <a:pPr marL="228600" indent="-228600">
              <a:buAutoNum type="arabicParenR"/>
            </a:pPr>
            <a:r>
              <a:rPr lang="en-US" dirty="0"/>
              <a:t>Increase Partnerships</a:t>
            </a:r>
          </a:p>
          <a:p>
            <a:pPr marL="228600" indent="-228600">
              <a:buAutoNum type="arabicParenR"/>
            </a:pPr>
            <a:r>
              <a:rPr lang="en-US" dirty="0"/>
              <a:t>Encourage the Development of Innovative Solutions</a:t>
            </a:r>
          </a:p>
          <a:p>
            <a:pPr marL="228600" indent="-228600">
              <a:buAutoNum type="arabicParenR"/>
            </a:pPr>
            <a:r>
              <a:rPr lang="en-US" dirty="0"/>
              <a:t>Improve Maturity Through </a:t>
            </a:r>
            <a:r>
              <a:rPr lang="en-US" dirty="0" err="1"/>
              <a:t>Sponosred</a:t>
            </a:r>
            <a:r>
              <a:rPr lang="en-US" dirty="0"/>
              <a:t> Cyber Exercises</a:t>
            </a:r>
          </a:p>
          <a:p>
            <a:pPr marL="228600" indent="-228600">
              <a:buAutoNum type="arabicParenR"/>
            </a:pPr>
            <a:endParaRPr lang="en-US" dirty="0"/>
          </a:p>
          <a:p>
            <a:pPr marL="228600" indent="-228600">
              <a:buAutoNum type="arabicParenR"/>
            </a:pPr>
            <a:endParaRPr lang="en-US" dirty="0"/>
          </a:p>
          <a:p>
            <a:pPr marL="228600" indent="-228600">
              <a:buAutoNum type="arabicParenR"/>
            </a:pPr>
            <a:r>
              <a:rPr lang="en-US" dirty="0"/>
              <a:t>So where does the private sector fit in? </a:t>
            </a:r>
          </a:p>
          <a:p>
            <a:pPr marL="0" indent="0">
              <a:buNone/>
            </a:pPr>
            <a:endParaRPr lang="en-US" dirty="0"/>
          </a:p>
          <a:p>
            <a:pPr marL="0" indent="0">
              <a:buNone/>
            </a:pPr>
            <a:r>
              <a:rPr lang="en-US" dirty="0"/>
              <a:t>They will have to provide the hardware/software……… </a:t>
            </a:r>
            <a:r>
              <a:rPr lang="en-US" dirty="0" err="1"/>
              <a:t>atleast</a:t>
            </a:r>
            <a:r>
              <a:rPr lang="en-US" dirty="0"/>
              <a:t> until </a:t>
            </a:r>
            <a:r>
              <a:rPr lang="en-US" dirty="0" err="1"/>
              <a:t>Brazils</a:t>
            </a:r>
            <a:r>
              <a:rPr lang="en-US" dirty="0"/>
              <a:t> domestic industries mature</a:t>
            </a:r>
          </a:p>
          <a:p>
            <a:pPr marL="0" indent="0">
              <a:buNone/>
            </a:pPr>
            <a:endParaRPr lang="en-US" dirty="0"/>
          </a:p>
          <a:p>
            <a:pPr marL="0" indent="0">
              <a:buNone/>
            </a:pPr>
            <a:r>
              <a:rPr lang="en-US" dirty="0"/>
              <a:t>Technological expertise</a:t>
            </a:r>
          </a:p>
          <a:p>
            <a:pPr marL="0" indent="0">
              <a:buNone/>
            </a:pPr>
            <a:r>
              <a:rPr lang="en-US" dirty="0"/>
              <a:t>Threat detection and </a:t>
            </a:r>
            <a:r>
              <a:rPr lang="en-US" dirty="0" err="1"/>
              <a:t>Attriution</a:t>
            </a:r>
            <a:r>
              <a:rPr lang="en-US" dirty="0"/>
              <a:t>…………….. Again, they face truly global threats</a:t>
            </a:r>
          </a:p>
          <a:p>
            <a:pPr marL="0" indent="0">
              <a:buNone/>
            </a:pPr>
            <a:endParaRPr lang="en-US" dirty="0"/>
          </a:p>
          <a:p>
            <a:pPr marL="0" indent="0">
              <a:buNone/>
            </a:pPr>
            <a:r>
              <a:rPr lang="en-US" dirty="0"/>
              <a:t>Cost savings potential</a:t>
            </a:r>
          </a:p>
          <a:p>
            <a:pPr marL="0" indent="0">
              <a:buNone/>
            </a:pPr>
            <a:endParaRPr lang="en-US" dirty="0"/>
          </a:p>
          <a:p>
            <a:pPr marL="0" indent="0">
              <a:buNone/>
            </a:pPr>
            <a:r>
              <a:rPr lang="en-US" dirty="0"/>
              <a:t>Innovate Technology and Solutions</a:t>
            </a:r>
          </a:p>
          <a:p>
            <a:pPr marL="0" indent="0">
              <a:buNone/>
            </a:pPr>
            <a:endParaRPr lang="en-US" dirty="0"/>
          </a:p>
          <a:p>
            <a:pPr marL="0" indent="0">
              <a:buNone/>
            </a:pPr>
            <a:r>
              <a:rPr lang="en-US" dirty="0"/>
              <a:t>Importing Global Best Practices </a:t>
            </a:r>
          </a:p>
          <a:p>
            <a:pPr marL="0" indent="0">
              <a:buNone/>
            </a:pPr>
            <a:endParaRPr lang="en-US" dirty="0"/>
          </a:p>
          <a:p>
            <a:pPr marL="0" indent="0">
              <a:buNone/>
            </a:pPr>
            <a:r>
              <a:rPr lang="en-US" dirty="0"/>
              <a:t>So now to take a deeper look at private industry </a:t>
            </a:r>
          </a:p>
        </p:txBody>
      </p:sp>
      <p:sp>
        <p:nvSpPr>
          <p:cNvPr id="4" name="Slide Number Placeholder 3"/>
          <p:cNvSpPr>
            <a:spLocks noGrp="1"/>
          </p:cNvSpPr>
          <p:nvPr>
            <p:ph type="sldNum" sz="quarter" idx="5"/>
          </p:nvPr>
        </p:nvSpPr>
        <p:spPr/>
        <p:txBody>
          <a:bodyPr/>
          <a:lstStyle/>
          <a:p>
            <a:fld id="{A39EA950-1D08-4CA6-95BB-5720A2CAAB8C}" type="slidenum">
              <a:rPr lang="en-US" smtClean="0"/>
              <a:t>13</a:t>
            </a:fld>
            <a:endParaRPr lang="en-US"/>
          </a:p>
        </p:txBody>
      </p:sp>
    </p:spTree>
    <p:extLst>
      <p:ext uri="{BB962C8B-B14F-4D97-AF65-F5344CB8AC3E}">
        <p14:creationId xmlns:p14="http://schemas.microsoft.com/office/powerpoint/2010/main" val="1766781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with this government approach, how do private companies fit in………. </a:t>
            </a:r>
          </a:p>
          <a:p>
            <a:endParaRPr lang="en-US" dirty="0"/>
          </a:p>
          <a:p>
            <a:r>
              <a:rPr lang="en-US" dirty="0"/>
              <a:t>They can fill a number of roles given their technological expertise……….. And </a:t>
            </a:r>
            <a:r>
              <a:rPr lang="en-US" dirty="0" err="1"/>
              <a:t>Brazils</a:t>
            </a:r>
            <a:r>
              <a:rPr lang="en-US" dirty="0"/>
              <a:t> demonstrated limitations……….</a:t>
            </a:r>
          </a:p>
          <a:p>
            <a:endParaRPr lang="en-US" dirty="0"/>
          </a:p>
          <a:p>
            <a:r>
              <a:rPr lang="en-US" dirty="0"/>
              <a:t>Coordinating software patches &amp; Updates        (those SCADA controllers had vulnerabilities that were public knowledge 8 years prior. </a:t>
            </a:r>
          </a:p>
          <a:p>
            <a:r>
              <a:rPr lang="en-US" dirty="0"/>
              <a:t>Network Segmentation                                      (A few phishing emails incapacitated the entire Ministry of Justice)</a:t>
            </a:r>
          </a:p>
          <a:p>
            <a:r>
              <a:rPr lang="en-US" dirty="0"/>
              <a:t>Protecting Relays &amp; Ports                                   (History of telecommunications failures)</a:t>
            </a:r>
          </a:p>
          <a:p>
            <a:r>
              <a:rPr lang="en-US" dirty="0"/>
              <a:t>Multi-Factor Authentication &amp; Zero Trust Standards   (Need to improve banking security, mostly through login vulnerabilities) </a:t>
            </a:r>
          </a:p>
          <a:p>
            <a:endParaRPr lang="en-US" dirty="0"/>
          </a:p>
          <a:p>
            <a:endParaRPr lang="en-US" dirty="0"/>
          </a:p>
          <a:p>
            <a:r>
              <a:rPr lang="en-US" dirty="0"/>
              <a:t>They can participate in exercises, even take the lead with tailored of off the shelf products</a:t>
            </a:r>
          </a:p>
          <a:p>
            <a:r>
              <a:rPr lang="en-US" dirty="0"/>
              <a:t>They can oversee infrastructure </a:t>
            </a:r>
            <a:r>
              <a:rPr lang="en-US" dirty="0" err="1"/>
              <a:t>maitenence</a:t>
            </a:r>
            <a:r>
              <a:rPr lang="en-US" dirty="0"/>
              <a:t> and software updates, where their global reach and technological expertise provides an advantage. </a:t>
            </a:r>
          </a:p>
          <a:p>
            <a:r>
              <a:rPr lang="en-US" dirty="0"/>
              <a:t>They can support non profits like IDEC, enhancing the messaging and educational efforts of an already successful and popular program. </a:t>
            </a:r>
          </a:p>
          <a:p>
            <a:r>
              <a:rPr lang="en-US" dirty="0"/>
              <a:t>They can provide new capabilities, like private cloud storage / management of public data. A case study we covered in detail in our paper. One that addresses a current expressed need, that Brazil has attempted and stalled addressing for over 3 years. </a:t>
            </a:r>
          </a:p>
          <a:p>
            <a:r>
              <a:rPr lang="en-US" dirty="0"/>
              <a:t> </a:t>
            </a:r>
          </a:p>
        </p:txBody>
      </p:sp>
      <p:sp>
        <p:nvSpPr>
          <p:cNvPr id="4" name="Slide Number Placeholder 3"/>
          <p:cNvSpPr>
            <a:spLocks noGrp="1"/>
          </p:cNvSpPr>
          <p:nvPr>
            <p:ph type="sldNum" sz="quarter" idx="5"/>
          </p:nvPr>
        </p:nvSpPr>
        <p:spPr/>
        <p:txBody>
          <a:bodyPr/>
          <a:lstStyle/>
          <a:p>
            <a:fld id="{A39EA950-1D08-4CA6-95BB-5720A2CAAB8C}" type="slidenum">
              <a:rPr lang="en-US" smtClean="0"/>
              <a:t>14</a:t>
            </a:fld>
            <a:endParaRPr lang="en-US"/>
          </a:p>
        </p:txBody>
      </p:sp>
    </p:spTree>
    <p:extLst>
      <p:ext uri="{BB962C8B-B14F-4D97-AF65-F5344CB8AC3E}">
        <p14:creationId xmlns:p14="http://schemas.microsoft.com/office/powerpoint/2010/main" val="102621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7 recommendations each support and enhance Brazil's current 2020 E-Ciber strategy.</a:t>
            </a:r>
          </a:p>
          <a:p>
            <a:endParaRPr lang="en-US" dirty="0"/>
          </a:p>
          <a:p>
            <a:r>
              <a:rPr lang="en-US" dirty="0"/>
              <a:t>Again, these 7 recommendations constitute “governance actions”, as outlined in the scope of our project. And fittingly so, the Brazilian government will play a pivotal role in Brazil’s future success or failure. </a:t>
            </a:r>
          </a:p>
          <a:p>
            <a:endParaRPr lang="en-US" dirty="0"/>
          </a:p>
          <a:p>
            <a:r>
              <a:rPr lang="en-US" dirty="0"/>
              <a:t>There is a lot on the line, Cyber Security success would have a major societal impact. </a:t>
            </a:r>
          </a:p>
          <a:p>
            <a:endParaRPr lang="en-US" dirty="0"/>
          </a:p>
          <a:p>
            <a:endParaRPr lang="en-US" dirty="0"/>
          </a:p>
          <a:p>
            <a:r>
              <a:rPr lang="en-US" dirty="0"/>
              <a:t>Catalyzing economic growth </a:t>
            </a:r>
          </a:p>
          <a:p>
            <a:r>
              <a:rPr lang="en-US" dirty="0"/>
              <a:t>Providing a free transparent place for political speech</a:t>
            </a:r>
          </a:p>
          <a:p>
            <a:r>
              <a:rPr lang="en-US" dirty="0"/>
              <a:t>Delivering safe and reliable utility services</a:t>
            </a:r>
          </a:p>
          <a:p>
            <a:r>
              <a:rPr lang="en-US" dirty="0"/>
              <a:t>Personal Data Security</a:t>
            </a:r>
          </a:p>
          <a:p>
            <a:r>
              <a:rPr lang="en-US" dirty="0"/>
              <a:t>Reduced Crime</a:t>
            </a:r>
          </a:p>
          <a:p>
            <a:r>
              <a:rPr lang="en-US" dirty="0"/>
              <a:t>Increased soft power and regional influence</a:t>
            </a:r>
          </a:p>
          <a:p>
            <a:r>
              <a:rPr lang="en-US" dirty="0"/>
              <a:t>Return to faith in governance. </a:t>
            </a:r>
          </a:p>
          <a:p>
            <a:endParaRPr lang="en-US" dirty="0"/>
          </a:p>
          <a:p>
            <a:r>
              <a:rPr lang="en-US" dirty="0"/>
              <a:t>In conclusion</a:t>
            </a:r>
          </a:p>
          <a:p>
            <a:endParaRPr lang="en-US" dirty="0"/>
          </a:p>
          <a:p>
            <a:r>
              <a:rPr lang="en-US" dirty="0"/>
              <a:t>Each of the 7 recommendations support Brazil’s E-</a:t>
            </a:r>
            <a:r>
              <a:rPr lang="en-US" dirty="0" err="1"/>
              <a:t>Ciber</a:t>
            </a:r>
            <a:r>
              <a:rPr lang="en-US" dirty="0"/>
              <a:t> strategy, they provide more clarity and reflect both realities and opportunities. </a:t>
            </a:r>
          </a:p>
          <a:p>
            <a:endParaRPr lang="en-US" dirty="0"/>
          </a:p>
          <a:p>
            <a:r>
              <a:rPr lang="en-US" dirty="0"/>
              <a:t>The Brazilian Government will play a pivotal role in Brazil’s future success or failure, but it is unlikely to succeed with support from relevant actors and stakeholders. </a:t>
            </a:r>
          </a:p>
          <a:p>
            <a:endParaRPr lang="en-US" dirty="0"/>
          </a:p>
          <a:p>
            <a:r>
              <a:rPr lang="en-US" dirty="0"/>
              <a:t>All this means Brazil will need support for there governance actions</a:t>
            </a:r>
          </a:p>
          <a:p>
            <a:endParaRPr lang="en-US" dirty="0"/>
          </a:p>
          <a:p>
            <a:r>
              <a:rPr lang="en-US" dirty="0"/>
              <a:t>Buy in from Brazilian Society</a:t>
            </a:r>
          </a:p>
          <a:p>
            <a:r>
              <a:rPr lang="en-US" dirty="0"/>
              <a:t>Collaboration with International Organizations and Partners</a:t>
            </a:r>
          </a:p>
          <a:p>
            <a:r>
              <a:rPr lang="en-US" dirty="0"/>
              <a:t>Expertise from the private sector</a:t>
            </a:r>
          </a:p>
          <a:p>
            <a:endParaRPr lang="en-US" dirty="0"/>
          </a:p>
          <a:p>
            <a:endParaRPr lang="en-US" dirty="0"/>
          </a:p>
        </p:txBody>
      </p:sp>
      <p:sp>
        <p:nvSpPr>
          <p:cNvPr id="4" name="Slide Number Placeholder 3"/>
          <p:cNvSpPr>
            <a:spLocks noGrp="1"/>
          </p:cNvSpPr>
          <p:nvPr>
            <p:ph type="sldNum" sz="quarter" idx="5"/>
          </p:nvPr>
        </p:nvSpPr>
        <p:spPr/>
        <p:txBody>
          <a:bodyPr/>
          <a:lstStyle/>
          <a:p>
            <a:fld id="{A39EA950-1D08-4CA6-95BB-5720A2CAAB8C}" type="slidenum">
              <a:rPr lang="en-US" smtClean="0"/>
              <a:t>15</a:t>
            </a:fld>
            <a:endParaRPr lang="en-US"/>
          </a:p>
        </p:txBody>
      </p:sp>
    </p:spTree>
    <p:extLst>
      <p:ext uri="{BB962C8B-B14F-4D97-AF65-F5344CB8AC3E}">
        <p14:creationId xmlns:p14="http://schemas.microsoft.com/office/powerpoint/2010/main" val="3893139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A39EA950-1D08-4CA6-95BB-5720A2CAAB8C}" type="slidenum">
              <a:rPr lang="en-US" smtClean="0"/>
              <a:t>16</a:t>
            </a:fld>
            <a:endParaRPr lang="en-US"/>
          </a:p>
        </p:txBody>
      </p:sp>
    </p:spTree>
    <p:extLst>
      <p:ext uri="{BB962C8B-B14F-4D97-AF65-F5344CB8AC3E}">
        <p14:creationId xmlns:p14="http://schemas.microsoft.com/office/powerpoint/2010/main" val="3847241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B603E-307B-4886-94D1-DE26D94C98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80915A-0074-49D5-BD8D-2EE8A57A35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7E0B56-F479-4015-B0E9-AF6F53425B41}"/>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78890E41-8C46-4B88-814E-2483582848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6B04C-1DFD-4865-8946-20EC1DC3AFCA}"/>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00159852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F440-DD63-4837-A62D-52755E8FFC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A597-DBAB-4703-91D6-4295947288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37974-9AAF-42AF-8486-56B0DB2ACAD9}"/>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2540274E-69FB-44FE-8AA8-C1C7BB3A0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2AC756-D36C-4CF6-89A8-8FFFAE651047}"/>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48803528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2677-7F53-4A3B-99C3-5A392850EF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8CC281-892A-4F23-98AA-36B48E6D77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98E61-EF63-421D-87E9-5A2F0EA377EA}"/>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EAA4C16F-4F11-4F33-B213-6A6790B9F0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990C38-337F-40EF-9826-64FF93DCDBED}"/>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360678155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EE5F-FA00-4724-B934-4567A3084F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63BA74-8AC1-477F-9CE5-5EC211BF4C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0E2220-A322-4720-9E66-DF1ACEBC4F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AC58D4-0F28-49F4-9FCC-B6BDD1F1BBEF}"/>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6" name="Footer Placeholder 5">
            <a:extLst>
              <a:ext uri="{FF2B5EF4-FFF2-40B4-BE49-F238E27FC236}">
                <a16:creationId xmlns:a16="http://schemas.microsoft.com/office/drawing/2014/main" id="{A24ECEB9-F589-4C6C-9A49-E880913C60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EBF722-7D27-45F4-BB15-3DF92921BFF3}"/>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5761587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D6114-DE01-4B35-9B0F-635008FD51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FA8717-E238-40EB-99F1-057580A7C4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F3AD8E-4B7B-4CD8-875D-A4949C1504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E22D62-B4B2-45E2-8D55-9A89EE5F53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4EF201-64EF-4419-BD29-7B1EC73AD9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8B8601-85F9-4087-B44A-4362C0D64A79}"/>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8" name="Footer Placeholder 7">
            <a:extLst>
              <a:ext uri="{FF2B5EF4-FFF2-40B4-BE49-F238E27FC236}">
                <a16:creationId xmlns:a16="http://schemas.microsoft.com/office/drawing/2014/main" id="{208C531C-F98C-44D2-B37D-A03B509FFC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32B6C9-60BB-4177-9355-222CD25A17B5}"/>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308432489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CCF81-9A21-473D-8E9D-26BD57F6FA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16F5BF-E6FA-4D0C-AEAD-E3C717397210}"/>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4" name="Footer Placeholder 3">
            <a:extLst>
              <a:ext uri="{FF2B5EF4-FFF2-40B4-BE49-F238E27FC236}">
                <a16:creationId xmlns:a16="http://schemas.microsoft.com/office/drawing/2014/main" id="{E97AF0E7-4FBA-433F-84D2-0A54558CB0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2D97DB-41DF-4D47-A84C-A5E7B35D40DB}"/>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65246413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C4C8FA-EC46-4A32-AD0D-ABD1109C832D}"/>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3" name="Footer Placeholder 2">
            <a:extLst>
              <a:ext uri="{FF2B5EF4-FFF2-40B4-BE49-F238E27FC236}">
                <a16:creationId xmlns:a16="http://schemas.microsoft.com/office/drawing/2014/main" id="{6F6BBEB2-1492-47C4-84B4-61E2949A5E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3F64C2-380B-48F3-B37A-4CA9B361CE1E}"/>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46362606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4538-2442-48FD-95AF-690E5CF7A8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F311F7-8D5E-40DB-9450-119E9BAB2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576A69-3D84-453E-861D-CC3E9F74E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E0DE80-7CD1-4394-96C8-754BC561BC64}"/>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6" name="Footer Placeholder 5">
            <a:extLst>
              <a:ext uri="{FF2B5EF4-FFF2-40B4-BE49-F238E27FC236}">
                <a16:creationId xmlns:a16="http://schemas.microsoft.com/office/drawing/2014/main" id="{5402D66C-763D-49AE-9034-D9B3FE1B86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6EA4D0-B118-45C4-A0F5-E2AF9E46DFB5}"/>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204219511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3B8B9-E017-4684-9D96-D297FD490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2C612B-238D-425B-9173-435F60D280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575AA7-B48D-4CC1-A64A-1130CD82E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D13D9B-16FB-4A8C-BD5F-4260030E23E1}"/>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6" name="Footer Placeholder 5">
            <a:extLst>
              <a:ext uri="{FF2B5EF4-FFF2-40B4-BE49-F238E27FC236}">
                <a16:creationId xmlns:a16="http://schemas.microsoft.com/office/drawing/2014/main" id="{A3C62698-8C9F-4553-9883-B563D98488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F3A5AA-524B-46E2-B0FA-2B721C2AC090}"/>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243822225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B3079-65FF-4BEC-AC5C-71857962DE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1854B-94C3-4DF1-B63F-FF27C72391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70536-EDA0-4087-B1B5-00E7929DD5A6}"/>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76A99EFC-AC6E-4DDA-8BDC-9B225AF16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71642-207F-497D-A08E-5F500674171F}"/>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410118011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ECDD58-FC89-44D9-B8CD-74781A56EF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0EF721-5330-4F7C-9036-084CA3FBD4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B42F90-4E7B-485E-B842-80806B03187B}"/>
              </a:ext>
            </a:extLst>
          </p:cNvPr>
          <p:cNvSpPr>
            <a:spLocks noGrp="1"/>
          </p:cNvSpPr>
          <p:nvPr>
            <p:ph type="dt" sz="half" idx="10"/>
          </p:nvPr>
        </p:nvSpPr>
        <p:spPr/>
        <p:txBody>
          <a:body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6127E589-C765-4089-AA01-B5D97C484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F4D39-34D1-4D1B-8F2E-4A218A670955}"/>
              </a:ext>
            </a:extLst>
          </p:cNvPr>
          <p:cNvSpPr>
            <a:spLocks noGrp="1"/>
          </p:cNvSpPr>
          <p:nvPr>
            <p:ph type="sldNum" sz="quarter" idx="12"/>
          </p:nvPr>
        </p:nvSpPr>
        <p:spPr/>
        <p:txBody>
          <a:bodyPr/>
          <a:lstStyle/>
          <a:p>
            <a:fld id="{91994AA9-A716-4CFE-8CD5-2FC28D4F1021}" type="slidenum">
              <a:rPr lang="en-US" smtClean="0"/>
              <a:t>‹#›</a:t>
            </a:fld>
            <a:endParaRPr lang="en-US"/>
          </a:p>
        </p:txBody>
      </p:sp>
    </p:spTree>
    <p:extLst>
      <p:ext uri="{BB962C8B-B14F-4D97-AF65-F5344CB8AC3E}">
        <p14:creationId xmlns:p14="http://schemas.microsoft.com/office/powerpoint/2010/main" val="174391086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CC7759-06C4-4C73-96E2-914AB41CE7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779A3-FA2F-415A-8C0E-FC2BF3974A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C9E925-C068-4CCD-9D7B-7BE785EE26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886634-6633-468E-B662-BEB29E59036F}" type="datetimeFigureOut">
              <a:rPr lang="en-US" smtClean="0"/>
              <a:t>4/25/2022</a:t>
            </a:fld>
            <a:endParaRPr lang="en-US"/>
          </a:p>
        </p:txBody>
      </p:sp>
      <p:sp>
        <p:nvSpPr>
          <p:cNvPr id="5" name="Footer Placeholder 4">
            <a:extLst>
              <a:ext uri="{FF2B5EF4-FFF2-40B4-BE49-F238E27FC236}">
                <a16:creationId xmlns:a16="http://schemas.microsoft.com/office/drawing/2014/main" id="{CDB95842-637A-4D2D-AA93-1EED48BCF9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6666C7-0609-4376-9F67-478B5DDE36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994AA9-A716-4CFE-8CD5-2FC28D4F1021}" type="slidenum">
              <a:rPr lang="en-US" smtClean="0"/>
              <a:t>‹#›</a:t>
            </a:fld>
            <a:endParaRPr lang="en-US"/>
          </a:p>
        </p:txBody>
      </p:sp>
    </p:spTree>
    <p:extLst>
      <p:ext uri="{BB962C8B-B14F-4D97-AF65-F5344CB8AC3E}">
        <p14:creationId xmlns:p14="http://schemas.microsoft.com/office/powerpoint/2010/main" val="2308792879"/>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globalaffairswithgregayr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www.globalaffairswithgregayres.co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88B3-13D3-4CAC-A772-6E99D1334EA0}"/>
              </a:ext>
            </a:extLst>
          </p:cNvPr>
          <p:cNvSpPr>
            <a:spLocks noGrp="1"/>
          </p:cNvSpPr>
          <p:nvPr>
            <p:ph type="ctrTitle"/>
          </p:nvPr>
        </p:nvSpPr>
        <p:spPr>
          <a:xfrm>
            <a:off x="195855" y="1618380"/>
            <a:ext cx="5536001" cy="2766584"/>
          </a:xfrm>
        </p:spPr>
        <p:txBody>
          <a:bodyPr vert="horz" lIns="91440" tIns="45720" rIns="91440" bIns="45720" rtlCol="0" anchor="t">
            <a:noAutofit/>
          </a:bodyPr>
          <a:lstStyle/>
          <a:p>
            <a:pPr algn="l"/>
            <a:r>
              <a:rPr lang="en-US" sz="4000" b="1" dirty="0">
                <a:effectLst/>
                <a:latin typeface="Times New Roman" panose="02020603050405020304" pitchFamily="18" charset="0"/>
                <a:cs typeface="Times New Roman" panose="02020603050405020304" pitchFamily="18" charset="0"/>
              </a:rPr>
              <a:t>Evolution and Pursuit of Cyber Security in Brazil</a:t>
            </a:r>
            <a:br>
              <a:rPr lang="en-US" sz="4000" b="1" dirty="0">
                <a:effectLst/>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A2CFEE85-4B8E-4963-BB98-AFB1A88DA30D}"/>
              </a:ext>
            </a:extLst>
          </p:cNvPr>
          <p:cNvSpPr>
            <a:spLocks noGrp="1"/>
          </p:cNvSpPr>
          <p:nvPr>
            <p:ph type="subTitle" idx="1"/>
          </p:nvPr>
        </p:nvSpPr>
        <p:spPr>
          <a:xfrm>
            <a:off x="1032323" y="4793226"/>
            <a:ext cx="3987816" cy="546211"/>
          </a:xfrm>
        </p:spPr>
        <p:txBody>
          <a:bodyPr vert="horz" lIns="91440" tIns="45720" rIns="91440" bIns="45720" rtlCol="0" anchor="b">
            <a:noAutofit/>
          </a:bodyPr>
          <a:lstStyle/>
          <a:p>
            <a:pPr algn="l"/>
            <a:r>
              <a:rPr lang="en-US" sz="2000" dirty="0">
                <a:latin typeface="Times New Roman" panose="02020603050405020304" pitchFamily="18" charset="0"/>
                <a:cs typeface="Times New Roman" panose="02020603050405020304" pitchFamily="18" charset="0"/>
              </a:rPr>
              <a:t>Gregory Ayres &amp; Gabriela Jarquin</a:t>
            </a:r>
          </a:p>
        </p:txBody>
      </p:sp>
      <p:pic>
        <p:nvPicPr>
          <p:cNvPr id="10" name="Picture 2" descr="Braza Stock Illustrations – 41 Braza Stock Illustrations, Vectors &amp; Clipart  - Dreamstime">
            <a:extLst>
              <a:ext uri="{FF2B5EF4-FFF2-40B4-BE49-F238E27FC236}">
                <a16:creationId xmlns:a16="http://schemas.microsoft.com/office/drawing/2014/main" id="{487BA58E-135A-4108-A839-4992902724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36" r="12824" b="-1"/>
          <a:stretch/>
        </p:blipFill>
        <p:spPr bwMode="auto">
          <a:xfrm>
            <a:off x="5922492" y="928201"/>
            <a:ext cx="5536001" cy="49269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 up of a sign&#10;&#10;Description automatically generated">
            <a:extLst>
              <a:ext uri="{FF2B5EF4-FFF2-40B4-BE49-F238E27FC236}">
                <a16:creationId xmlns:a16="http://schemas.microsoft.com/office/drawing/2014/main" id="{A6DADB63-3591-4FB2-9B2A-6F42071EA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855" y="152816"/>
            <a:ext cx="1150094" cy="1124191"/>
          </a:xfrm>
          <a:prstGeom prst="rect">
            <a:avLst/>
          </a:prstGeom>
        </p:spPr>
      </p:pic>
      <p:sp>
        <p:nvSpPr>
          <p:cNvPr id="4" name="TextBox 3">
            <a:extLst>
              <a:ext uri="{FF2B5EF4-FFF2-40B4-BE49-F238E27FC236}">
                <a16:creationId xmlns:a16="http://schemas.microsoft.com/office/drawing/2014/main" id="{9F4E7830-359C-4D07-914B-7FE0E0518502}"/>
              </a:ext>
            </a:extLst>
          </p:cNvPr>
          <p:cNvSpPr txBox="1"/>
          <p:nvPr/>
        </p:nvSpPr>
        <p:spPr>
          <a:xfrm>
            <a:off x="5922492" y="6153135"/>
            <a:ext cx="6072008" cy="400110"/>
          </a:xfrm>
          <a:prstGeom prst="rect">
            <a:avLst/>
          </a:prstGeom>
          <a:noFill/>
        </p:spPr>
        <p:txBody>
          <a:bodyPr wrap="square" rtlCol="0">
            <a:spAutoFit/>
          </a:bodyPr>
          <a:lstStyle/>
          <a:p>
            <a:pPr>
              <a:spcAft>
                <a:spcPts val="600"/>
              </a:spcAft>
            </a:pPr>
            <a:r>
              <a:rPr lang="en-US" sz="2000" dirty="0">
                <a:latin typeface="Times New Roman" panose="02020603050405020304" pitchFamily="18" charset="0"/>
                <a:cs typeface="Times New Roman" panose="02020603050405020304" pitchFamily="18" charset="0"/>
              </a:rPr>
              <a:t>Full Report: </a:t>
            </a:r>
            <a:r>
              <a:rPr lang="en-US" sz="20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www.globalaffairswithgregayres.com</a:t>
            </a:r>
            <a:r>
              <a:rPr lang="en-US" sz="2000" u="sng" dirty="0">
                <a:latin typeface="Times New Roman" panose="02020603050405020304" pitchFamily="18" charset="0"/>
                <a:cs typeface="Times New Roman" panose="02020603050405020304" pitchFamily="18" charset="0"/>
              </a:rPr>
              <a:t>/go </a:t>
            </a:r>
          </a:p>
        </p:txBody>
      </p:sp>
      <p:sp>
        <p:nvSpPr>
          <p:cNvPr id="5" name="TextBox 4">
            <a:extLst>
              <a:ext uri="{FF2B5EF4-FFF2-40B4-BE49-F238E27FC236}">
                <a16:creationId xmlns:a16="http://schemas.microsoft.com/office/drawing/2014/main" id="{A438E7C5-5BD7-4496-B23B-4BC709F53ACF}"/>
              </a:ext>
            </a:extLst>
          </p:cNvPr>
          <p:cNvSpPr txBox="1"/>
          <p:nvPr/>
        </p:nvSpPr>
        <p:spPr>
          <a:xfrm>
            <a:off x="0" y="6587832"/>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100146931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6984-3BEA-4470-9515-0B2D3255C108}"/>
              </a:ext>
            </a:extLst>
          </p:cNvPr>
          <p:cNvSpPr>
            <a:spLocks noGrp="1"/>
          </p:cNvSpPr>
          <p:nvPr>
            <p:ph type="title"/>
          </p:nvPr>
        </p:nvSpPr>
        <p:spPr>
          <a:xfrm>
            <a:off x="195854" y="1383030"/>
            <a:ext cx="3932237" cy="1600200"/>
          </a:xfrm>
        </p:spPr>
        <p:txBody>
          <a:bodyPr anchor="ctr">
            <a:normAutofit/>
          </a:bodyPr>
          <a:lstStyle/>
          <a:p>
            <a:r>
              <a:rPr lang="en-US" sz="4000" b="1" dirty="0">
                <a:effectLst/>
                <a:latin typeface="Times New Roman" panose="02020603050405020304" pitchFamily="18" charset="0"/>
                <a:cs typeface="Times New Roman" panose="02020603050405020304" pitchFamily="18" charset="0"/>
              </a:rPr>
              <a:t>Overview</a:t>
            </a:r>
            <a:endParaRPr lang="en-US" sz="4000" b="1" dirty="0">
              <a:latin typeface="Times New Roman" panose="02020603050405020304" pitchFamily="18" charset="0"/>
              <a:cs typeface="Times New Roman" panose="02020603050405020304" pitchFamily="18" charset="0"/>
            </a:endParaRPr>
          </a:p>
        </p:txBody>
      </p:sp>
      <p:pic>
        <p:nvPicPr>
          <p:cNvPr id="31" name="Picture 30" descr="A close up of a sign&#10;&#10;Description automatically generated">
            <a:extLst>
              <a:ext uri="{FF2B5EF4-FFF2-40B4-BE49-F238E27FC236}">
                <a16:creationId xmlns:a16="http://schemas.microsoft.com/office/drawing/2014/main" id="{10548800-BAA6-4553-ABDD-88D5CAEBA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54" y="143016"/>
            <a:ext cx="1129511" cy="1104071"/>
          </a:xfrm>
          <a:prstGeom prst="rect">
            <a:avLst/>
          </a:prstGeom>
        </p:spPr>
      </p:pic>
      <p:sp>
        <p:nvSpPr>
          <p:cNvPr id="5" name="TextBox 4">
            <a:extLst>
              <a:ext uri="{FF2B5EF4-FFF2-40B4-BE49-F238E27FC236}">
                <a16:creationId xmlns:a16="http://schemas.microsoft.com/office/drawing/2014/main" id="{4D94296A-9190-43D5-B719-F82584524FBA}"/>
              </a:ext>
            </a:extLst>
          </p:cNvPr>
          <p:cNvSpPr txBox="1"/>
          <p:nvPr/>
        </p:nvSpPr>
        <p:spPr>
          <a:xfrm>
            <a:off x="320040" y="2857500"/>
            <a:ext cx="3063240" cy="1938992"/>
          </a:xfrm>
          <a:prstGeom prst="rect">
            <a:avLst/>
          </a:prstGeom>
          <a:noFill/>
        </p:spPr>
        <p:txBody>
          <a:bodyPr wrap="square" rtlCol="0">
            <a:spAutoFit/>
          </a:bodyPr>
          <a:lstStyle/>
          <a:p>
            <a:r>
              <a:rPr lang="en-US" sz="20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“Brazil’s outsized exposure to cyber threats is a product of haphazard policy changes, flawed organizational structuring, and political instability.”</a:t>
            </a:r>
            <a:endParaRPr lang="en-US" sz="2000" i="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1FDCB3B-FE6D-41D9-AD92-BA8419C31146}"/>
              </a:ext>
            </a:extLst>
          </p:cNvPr>
          <p:cNvSpPr txBox="1"/>
          <p:nvPr/>
        </p:nvSpPr>
        <p:spPr>
          <a:xfrm>
            <a:off x="4504282" y="481691"/>
            <a:ext cx="7119257" cy="5576976"/>
          </a:xfrm>
          <a:prstGeom prst="rect">
            <a:avLst/>
          </a:prstGeom>
          <a:noFill/>
          <a:ln w="12700">
            <a:solidFill>
              <a:schemeClr val="tx1"/>
            </a:solidFill>
          </a:ln>
        </p:spPr>
        <p:txBody>
          <a:bodyPr wrap="square" rtlCol="0">
            <a:spAutoFit/>
          </a:bodyPr>
          <a:lstStyle/>
          <a:p>
            <a:pPr>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Evolution of Brazilian Cyber Security</a:t>
            </a:r>
          </a:p>
          <a:p>
            <a:pPr>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Current Trends: Cyber Crime in Brazil</a:t>
            </a:r>
          </a:p>
          <a:p>
            <a:pPr>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Policy Recommendations</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1) Establish a Centralized Governance Model</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2) Enhance Legal Framework</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3) Increase Infrastructure Funding and Accountability</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4) Encourage the Development of Innovative Solutions</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5) Increase Societal Collaboration</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6) Improve Maturity through Sponsored Cyber Exercises</a:t>
            </a:r>
          </a:p>
          <a:p>
            <a:pPr marL="457200" lvl="1" indent="0">
              <a:lnSpc>
                <a:spcPct val="150000"/>
              </a:lnSpc>
              <a:buNone/>
            </a:pPr>
            <a:r>
              <a:rPr lang="en-US" sz="2000" dirty="0">
                <a:latin typeface="Times New Roman" panose="02020603050405020304" pitchFamily="18" charset="0"/>
                <a:cs typeface="Times New Roman" panose="02020603050405020304" pitchFamily="18" charset="0"/>
              </a:rPr>
              <a:t>7) Increase Partnerships </a:t>
            </a:r>
          </a:p>
          <a:p>
            <a:pPr>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Role of the Public and Private Industry</a:t>
            </a:r>
          </a:p>
          <a:p>
            <a:pPr>
              <a:lnSpc>
                <a:spcPct val="150000"/>
              </a:lnSpc>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6C8849E-4C88-4027-9970-0AA275D1F9C0}"/>
              </a:ext>
            </a:extLst>
          </p:cNvPr>
          <p:cNvSpPr txBox="1"/>
          <p:nvPr/>
        </p:nvSpPr>
        <p:spPr>
          <a:xfrm>
            <a:off x="0" y="6587832"/>
            <a:ext cx="12192000" cy="259047"/>
          </a:xfrm>
          <a:prstGeom prst="rect">
            <a:avLst/>
          </a:prstGeom>
          <a:solidFill>
            <a:srgbClr val="4D4D4D"/>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D5BED967-61B3-4FC6-8CF0-A31169F8DDFB}"/>
              </a:ext>
            </a:extLst>
          </p:cNvPr>
          <p:cNvSpPr txBox="1"/>
          <p:nvPr/>
        </p:nvSpPr>
        <p:spPr>
          <a:xfrm>
            <a:off x="10160" y="6587832"/>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153162478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8DD3-6393-4958-A99F-42783DECFE84}"/>
              </a:ext>
            </a:extLst>
          </p:cNvPr>
          <p:cNvSpPr>
            <a:spLocks noGrp="1"/>
          </p:cNvSpPr>
          <p:nvPr>
            <p:ph type="title" idx="4294967295"/>
          </p:nvPr>
        </p:nvSpPr>
        <p:spPr>
          <a:xfrm>
            <a:off x="99996" y="138839"/>
            <a:ext cx="11014075" cy="901700"/>
          </a:xfrm>
        </p:spPr>
        <p:txBody>
          <a:bodyPr anchor="ctr">
            <a:noAutofit/>
          </a:bodyPr>
          <a:lstStyle/>
          <a:p>
            <a:pPr algn="ctr"/>
            <a:r>
              <a:rPr lang="en-US" sz="4000" b="1" dirty="0">
                <a:latin typeface="Times New Roman" panose="02020603050405020304" pitchFamily="18" charset="0"/>
                <a:cs typeface="Times New Roman" panose="02020603050405020304" pitchFamily="18" charset="0"/>
              </a:rPr>
              <a:t> Evolution of Brazilian Cyber Security</a:t>
            </a:r>
          </a:p>
        </p:txBody>
      </p:sp>
      <p:graphicFrame>
        <p:nvGraphicFramePr>
          <p:cNvPr id="14" name="Chart 13">
            <a:extLst>
              <a:ext uri="{FF2B5EF4-FFF2-40B4-BE49-F238E27FC236}">
                <a16:creationId xmlns:a16="http://schemas.microsoft.com/office/drawing/2014/main" id="{329C2328-59B3-4ACF-BBE3-46EF67640D08}"/>
              </a:ext>
            </a:extLst>
          </p:cNvPr>
          <p:cNvGraphicFramePr/>
          <p:nvPr>
            <p:extLst>
              <p:ext uri="{D42A27DB-BD31-4B8C-83A1-F6EECF244321}">
                <p14:modId xmlns:p14="http://schemas.microsoft.com/office/powerpoint/2010/main" val="515190806"/>
              </p:ext>
            </p:extLst>
          </p:nvPr>
        </p:nvGraphicFramePr>
        <p:xfrm>
          <a:off x="5664518" y="1737361"/>
          <a:ext cx="6366634" cy="4479922"/>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6154D2ED-AF6B-4BC4-A052-01556D7FE9FA}"/>
              </a:ext>
            </a:extLst>
          </p:cNvPr>
          <p:cNvSpPr txBox="1"/>
          <p:nvPr/>
        </p:nvSpPr>
        <p:spPr>
          <a:xfrm>
            <a:off x="160848" y="1737361"/>
            <a:ext cx="5446186" cy="3730317"/>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Internet Adoption Rate &amp; Economic Growth</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Increased Connectivity Contributes to Increased Risk Exposure</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Strategic Delay: 2005 NDP</a:t>
            </a:r>
            <a:r>
              <a:rPr lang="en-US" sz="2000" dirty="0">
                <a:solidFill>
                  <a:srgbClr val="FF0000"/>
                </a:solidFill>
                <a:latin typeface="Times New Roman" panose="02020603050405020304" pitchFamily="18" charset="0"/>
                <a:cs typeface="Times New Roman" panose="02020603050405020304" pitchFamily="18" charset="0"/>
              </a:rPr>
              <a:t> [1]</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Strategic Home: 2016 </a:t>
            </a:r>
            <a:r>
              <a:rPr lang="en-US" sz="2000" dirty="0" err="1">
                <a:latin typeface="Times New Roman" panose="02020603050405020304" pitchFamily="18" charset="0"/>
                <a:cs typeface="Times New Roman" panose="02020603050405020304" pitchFamily="18" charset="0"/>
              </a:rPr>
              <a:t>COMDCiber</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[2]</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Strategic Future: 2020 E-Ciber</a:t>
            </a:r>
          </a:p>
          <a:p>
            <a:pPr lvl="1">
              <a:lnSpc>
                <a:spcPct val="150000"/>
              </a:lnSpc>
            </a:pP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25" name="Picture 24" descr="A close up of a sign&#10;&#10;Description automatically generated">
            <a:extLst>
              <a:ext uri="{FF2B5EF4-FFF2-40B4-BE49-F238E27FC236}">
                <a16:creationId xmlns:a16="http://schemas.microsoft.com/office/drawing/2014/main" id="{A36FDFBF-3071-438D-A8BC-61BF314BB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sp>
        <p:nvSpPr>
          <p:cNvPr id="4" name="TextBox 3">
            <a:extLst>
              <a:ext uri="{FF2B5EF4-FFF2-40B4-BE49-F238E27FC236}">
                <a16:creationId xmlns:a16="http://schemas.microsoft.com/office/drawing/2014/main" id="{E9583280-98EB-41AC-973B-3C4E6A0F1C9D}"/>
              </a:ext>
            </a:extLst>
          </p:cNvPr>
          <p:cNvSpPr txBox="1"/>
          <p:nvPr/>
        </p:nvSpPr>
        <p:spPr>
          <a:xfrm>
            <a:off x="8516365" y="4288790"/>
            <a:ext cx="331470" cy="400110"/>
          </a:xfrm>
          <a:prstGeom prst="rect">
            <a:avLst/>
          </a:prstGeom>
          <a:noFill/>
        </p:spPr>
        <p:txBody>
          <a:bodyPr wrap="square" rtlCol="0">
            <a:spAutoFit/>
          </a:bodyPr>
          <a:lstStyle/>
          <a:p>
            <a:r>
              <a:rPr lang="en-US" sz="1000" dirty="0">
                <a:solidFill>
                  <a:srgbClr val="FF0000"/>
                </a:solidFill>
                <a:latin typeface="Arial" panose="020B0604020202020204" pitchFamily="34" charset="0"/>
                <a:cs typeface="Arial" panose="020B0604020202020204" pitchFamily="34" charset="0"/>
              </a:rPr>
              <a:t>[1]</a:t>
            </a:r>
          </a:p>
          <a:p>
            <a:endParaRPr lang="en-US" sz="1000" dirty="0"/>
          </a:p>
        </p:txBody>
      </p:sp>
      <p:sp>
        <p:nvSpPr>
          <p:cNvPr id="5" name="TextBox 4">
            <a:extLst>
              <a:ext uri="{FF2B5EF4-FFF2-40B4-BE49-F238E27FC236}">
                <a16:creationId xmlns:a16="http://schemas.microsoft.com/office/drawing/2014/main" id="{3B220F5A-C39B-4994-8CA9-FE9539A29E6D}"/>
              </a:ext>
            </a:extLst>
          </p:cNvPr>
          <p:cNvSpPr txBox="1"/>
          <p:nvPr/>
        </p:nvSpPr>
        <p:spPr>
          <a:xfrm>
            <a:off x="10377170" y="2759710"/>
            <a:ext cx="388954" cy="400110"/>
          </a:xfrm>
          <a:prstGeom prst="rect">
            <a:avLst/>
          </a:prstGeom>
          <a:noFill/>
        </p:spPr>
        <p:txBody>
          <a:bodyPr wrap="square" rtlCol="0">
            <a:spAutoFit/>
          </a:bodyPr>
          <a:lstStyle/>
          <a:p>
            <a:r>
              <a:rPr lang="en-US" sz="1000" dirty="0">
                <a:solidFill>
                  <a:srgbClr val="FF0000"/>
                </a:solidFill>
                <a:latin typeface="Arial" panose="020B0604020202020204" pitchFamily="34" charset="0"/>
                <a:cs typeface="Arial" panose="020B0604020202020204" pitchFamily="34" charset="0"/>
              </a:rPr>
              <a:t>[2]</a:t>
            </a:r>
          </a:p>
          <a:p>
            <a:endParaRPr lang="en-US" sz="1000" dirty="0"/>
          </a:p>
        </p:txBody>
      </p:sp>
      <p:sp>
        <p:nvSpPr>
          <p:cNvPr id="9" name="TextBox 8">
            <a:extLst>
              <a:ext uri="{FF2B5EF4-FFF2-40B4-BE49-F238E27FC236}">
                <a16:creationId xmlns:a16="http://schemas.microsoft.com/office/drawing/2014/main" id="{7B05E6A9-7FD6-45A2-9F65-DBE0F7E84F5C}"/>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40575719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A4D53-9471-430F-96DB-6095C3D76EE7}"/>
              </a:ext>
            </a:extLst>
          </p:cNvPr>
          <p:cNvSpPr>
            <a:spLocks noGrp="1"/>
          </p:cNvSpPr>
          <p:nvPr>
            <p:ph type="title" idx="4294967295"/>
          </p:nvPr>
        </p:nvSpPr>
        <p:spPr>
          <a:xfrm>
            <a:off x="1262063" y="110184"/>
            <a:ext cx="10929937" cy="863600"/>
          </a:xfrm>
        </p:spPr>
        <p:txBody>
          <a:bodyPr anchor="b">
            <a:noAutofit/>
          </a:bodyPr>
          <a:lstStyle/>
          <a:p>
            <a:r>
              <a:rPr lang="en-US" sz="4000" b="1" dirty="0">
                <a:latin typeface="Times New Roman" panose="02020603050405020304" pitchFamily="18" charset="0"/>
                <a:cs typeface="Times New Roman" panose="02020603050405020304" pitchFamily="18" charset="0"/>
              </a:rPr>
              <a:t>Current Trends: Cyber Crime in Brazil</a:t>
            </a:r>
          </a:p>
        </p:txBody>
      </p:sp>
      <p:sp>
        <p:nvSpPr>
          <p:cNvPr id="3" name="Content Placeholder 2">
            <a:extLst>
              <a:ext uri="{FF2B5EF4-FFF2-40B4-BE49-F238E27FC236}">
                <a16:creationId xmlns:a16="http://schemas.microsoft.com/office/drawing/2014/main" id="{ED37B640-5878-4A42-AEDB-C1E7427DEA98}"/>
              </a:ext>
            </a:extLst>
          </p:cNvPr>
          <p:cNvSpPr>
            <a:spLocks noGrp="1"/>
          </p:cNvSpPr>
          <p:nvPr>
            <p:ph idx="4294967295"/>
          </p:nvPr>
        </p:nvSpPr>
        <p:spPr>
          <a:xfrm>
            <a:off x="0" y="1752600"/>
            <a:ext cx="7086600" cy="4100513"/>
          </a:xfrm>
        </p:spPr>
        <p:txBody>
          <a:bodyPr anchor="ctr">
            <a:noAutofit/>
          </a:bodyPr>
          <a:lstStyle/>
          <a:p>
            <a:pPr>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Most Targeted Nation in LATAM</a:t>
            </a:r>
          </a:p>
          <a:p>
            <a:pPr lvl="1">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$100 Billion Annually by 2023  (7% of GDP)</a:t>
            </a:r>
          </a:p>
          <a:p>
            <a:pPr>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733 Million Attacks in 2021</a:t>
            </a:r>
          </a:p>
          <a:p>
            <a:pPr lvl="1">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Trending Up &amp; Under Reporting</a:t>
            </a:r>
          </a:p>
          <a:p>
            <a:pPr>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Targeting Government Services</a:t>
            </a:r>
          </a:p>
          <a:p>
            <a:pPr lvl="1">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Ministry of Justice, Ministry of Health, Powerplants, ANATEL Telecommunications</a:t>
            </a:r>
          </a:p>
          <a:p>
            <a:pPr>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Targeting Private Industry</a:t>
            </a:r>
          </a:p>
          <a:p>
            <a:pPr lvl="1">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Banking Sector: (Tetrade) (Bizarro) (ATM Hacking) </a:t>
            </a:r>
          </a:p>
          <a:p>
            <a:pPr lvl="1">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Phishing &amp; Fraud: (Business Exec. Spear Phishing) </a:t>
            </a:r>
          </a:p>
        </p:txBody>
      </p:sp>
      <p:pic>
        <p:nvPicPr>
          <p:cNvPr id="9" name="Picture 8" descr="A close up of a sign&#10;&#10;Description automatically generated">
            <a:extLst>
              <a:ext uri="{FF2B5EF4-FFF2-40B4-BE49-F238E27FC236}">
                <a16:creationId xmlns:a16="http://schemas.microsoft.com/office/drawing/2014/main" id="{836CF207-F339-42EE-BB09-1CC8D161C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graphicFrame>
        <p:nvGraphicFramePr>
          <p:cNvPr id="13" name="Chart 12">
            <a:extLst>
              <a:ext uri="{FF2B5EF4-FFF2-40B4-BE49-F238E27FC236}">
                <a16:creationId xmlns:a16="http://schemas.microsoft.com/office/drawing/2014/main" id="{5E7EB1F4-F1D3-4734-98C8-EC9DABB2B932}"/>
              </a:ext>
            </a:extLst>
          </p:cNvPr>
          <p:cNvGraphicFramePr>
            <a:graphicFrameLocks/>
          </p:cNvGraphicFramePr>
          <p:nvPr>
            <p:extLst>
              <p:ext uri="{D42A27DB-BD31-4B8C-83A1-F6EECF244321}">
                <p14:modId xmlns:p14="http://schemas.microsoft.com/office/powerpoint/2010/main" val="2496054669"/>
              </p:ext>
            </p:extLst>
          </p:nvPr>
        </p:nvGraphicFramePr>
        <p:xfrm>
          <a:off x="7783285" y="3802221"/>
          <a:ext cx="4238738" cy="25223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3679AC39-A9D3-4567-B8B2-4D2DCEE415BA}"/>
              </a:ext>
            </a:extLst>
          </p:cNvPr>
          <p:cNvGraphicFramePr>
            <a:graphicFrameLocks/>
          </p:cNvGraphicFramePr>
          <p:nvPr>
            <p:extLst>
              <p:ext uri="{D42A27DB-BD31-4B8C-83A1-F6EECF244321}">
                <p14:modId xmlns:p14="http://schemas.microsoft.com/office/powerpoint/2010/main" val="1027450516"/>
              </p:ext>
            </p:extLst>
          </p:nvPr>
        </p:nvGraphicFramePr>
        <p:xfrm>
          <a:off x="7783285" y="1336958"/>
          <a:ext cx="4238738" cy="226733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A69B8B73-7722-45F3-9DD5-49C2CDCA0B91}"/>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55726811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68EF-7F37-4CBE-A674-5AEE9F4774D4}"/>
              </a:ext>
            </a:extLst>
          </p:cNvPr>
          <p:cNvSpPr>
            <a:spLocks noGrp="1"/>
          </p:cNvSpPr>
          <p:nvPr>
            <p:ph type="title" idx="4294967295"/>
          </p:nvPr>
        </p:nvSpPr>
        <p:spPr>
          <a:xfrm>
            <a:off x="1039091" y="190224"/>
            <a:ext cx="7654925" cy="766763"/>
          </a:xfrm>
        </p:spPr>
        <p:txBody>
          <a:bodyPr anchor="ctr">
            <a:noAutofit/>
          </a:bodyPr>
          <a:lstStyle/>
          <a:p>
            <a:r>
              <a:rPr lang="en-US" sz="4000" b="1" dirty="0">
                <a:latin typeface="Times New Roman" panose="02020603050405020304" pitchFamily="18" charset="0"/>
                <a:cs typeface="Times New Roman" panose="02020603050405020304" pitchFamily="18" charset="0"/>
              </a:rPr>
              <a:t> 7 Policy Recommendations</a:t>
            </a:r>
          </a:p>
        </p:txBody>
      </p:sp>
      <p:pic>
        <p:nvPicPr>
          <p:cNvPr id="16" name="Picture 15" descr="A close up of a sign&#10;&#10;Description automatically generated">
            <a:extLst>
              <a:ext uri="{FF2B5EF4-FFF2-40B4-BE49-F238E27FC236}">
                <a16:creationId xmlns:a16="http://schemas.microsoft.com/office/drawing/2014/main" id="{CB264D2A-0772-4600-BD45-9DFE84C44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sp>
        <p:nvSpPr>
          <p:cNvPr id="6" name="TextBox 5">
            <a:extLst>
              <a:ext uri="{FF2B5EF4-FFF2-40B4-BE49-F238E27FC236}">
                <a16:creationId xmlns:a16="http://schemas.microsoft.com/office/drawing/2014/main" id="{8FB40A03-2C0D-4F2E-947B-ADCF59C660B2}"/>
              </a:ext>
            </a:extLst>
          </p:cNvPr>
          <p:cNvSpPr txBox="1"/>
          <p:nvPr/>
        </p:nvSpPr>
        <p:spPr>
          <a:xfrm>
            <a:off x="684519" y="1289957"/>
            <a:ext cx="8109857" cy="3268652"/>
          </a:xfrm>
          <a:prstGeom prst="rect">
            <a:avLst/>
          </a:prstGeom>
          <a:noFill/>
        </p:spPr>
        <p:txBody>
          <a:bodyPr wrap="square" rtlCol="0">
            <a:spAutoFit/>
          </a:bodyPr>
          <a:lstStyle/>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Establish a Centralized Governance Model</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Enhance Legal Framework</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Increase Infrastructure Funding &amp; Accountability</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Increase Societal Collaboration</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Increase Partnerships</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Encourage the Development of Innovative Solutions</a:t>
            </a:r>
          </a:p>
          <a:p>
            <a:pPr marL="342900" indent="-342900">
              <a:lnSpc>
                <a:spcPct val="150000"/>
              </a:lnSpc>
              <a:buFont typeface="+mj-lt"/>
              <a:buAutoNum type="arabicPeriod"/>
            </a:pPr>
            <a:r>
              <a:rPr lang="en-US" sz="2000" dirty="0">
                <a:latin typeface="Times New Roman" panose="02020603050405020304" pitchFamily="18" charset="0"/>
                <a:cs typeface="Times New Roman" panose="02020603050405020304" pitchFamily="18" charset="0"/>
              </a:rPr>
              <a:t>Improve Maturity Through Sponsored Cyber Exercises </a:t>
            </a:r>
          </a:p>
        </p:txBody>
      </p:sp>
      <p:pic>
        <p:nvPicPr>
          <p:cNvPr id="2050" name="Picture 2" descr="Lula da Silva leads Brazil 2022 election poll, with 49% vs. 23% Bolsonaro -  Ipec - The Rio Times">
            <a:extLst>
              <a:ext uri="{FF2B5EF4-FFF2-40B4-BE49-F238E27FC236}">
                <a16:creationId xmlns:a16="http://schemas.microsoft.com/office/drawing/2014/main" id="{5D34583D-F983-4F7D-A0B8-82565E7EE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1652821"/>
            <a:ext cx="3683000" cy="20624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6EF4FD0-FCAE-4F58-ABFB-DBB76F18546E}"/>
              </a:ext>
            </a:extLst>
          </p:cNvPr>
          <p:cNvSpPr txBox="1"/>
          <p:nvPr/>
        </p:nvSpPr>
        <p:spPr>
          <a:xfrm>
            <a:off x="8229600" y="1304271"/>
            <a:ext cx="3683000" cy="338554"/>
          </a:xfrm>
          <a:prstGeom prst="rect">
            <a:avLst/>
          </a:prstGeom>
          <a:noFill/>
          <a:ln w="12700">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Brazilian Presidential Front-Runners</a:t>
            </a:r>
          </a:p>
        </p:txBody>
      </p:sp>
      <p:sp>
        <p:nvSpPr>
          <p:cNvPr id="17" name="TextBox 16">
            <a:extLst>
              <a:ext uri="{FF2B5EF4-FFF2-40B4-BE49-F238E27FC236}">
                <a16:creationId xmlns:a16="http://schemas.microsoft.com/office/drawing/2014/main" id="{ADBB27F3-48D3-4683-BDB7-C944733D3DAA}"/>
              </a:ext>
            </a:extLst>
          </p:cNvPr>
          <p:cNvSpPr txBox="1"/>
          <p:nvPr/>
        </p:nvSpPr>
        <p:spPr>
          <a:xfrm>
            <a:off x="8229600" y="3708833"/>
            <a:ext cx="3683000" cy="338554"/>
          </a:xfrm>
          <a:prstGeom prst="rect">
            <a:avLst/>
          </a:prstGeom>
          <a:noFill/>
          <a:ln w="12700">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(L) Jair Bolsonaro &amp; (R) Lula Da Silva</a:t>
            </a:r>
          </a:p>
        </p:txBody>
      </p:sp>
      <p:sp>
        <p:nvSpPr>
          <p:cNvPr id="8" name="TextBox 7">
            <a:extLst>
              <a:ext uri="{FF2B5EF4-FFF2-40B4-BE49-F238E27FC236}">
                <a16:creationId xmlns:a16="http://schemas.microsoft.com/office/drawing/2014/main" id="{55B28E72-4EE1-4B84-9ADB-604ED8863794}"/>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5211797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4C92-44E7-4617-964E-C3AF9485B28D}"/>
              </a:ext>
            </a:extLst>
          </p:cNvPr>
          <p:cNvSpPr>
            <a:spLocks noGrp="1"/>
          </p:cNvSpPr>
          <p:nvPr>
            <p:ph type="title" idx="4294967295"/>
          </p:nvPr>
        </p:nvSpPr>
        <p:spPr>
          <a:xfrm>
            <a:off x="1286308" y="96554"/>
            <a:ext cx="10301287" cy="782637"/>
          </a:xfrm>
        </p:spPr>
        <p:txBody>
          <a:bodyPr anchor="b">
            <a:normAutofit/>
          </a:bodyPr>
          <a:lstStyle/>
          <a:p>
            <a:r>
              <a:rPr lang="en-US" sz="4000" dirty="0">
                <a:latin typeface="Times New Roman" panose="02020603050405020304" pitchFamily="18" charset="0"/>
                <a:cs typeface="Times New Roman" panose="02020603050405020304" pitchFamily="18" charset="0"/>
              </a:rPr>
              <a:t>1) Establish a Centralized Governance Model </a:t>
            </a:r>
          </a:p>
        </p:txBody>
      </p:sp>
      <p:graphicFrame>
        <p:nvGraphicFramePr>
          <p:cNvPr id="16" name="Diagram 15">
            <a:extLst>
              <a:ext uri="{FF2B5EF4-FFF2-40B4-BE49-F238E27FC236}">
                <a16:creationId xmlns:a16="http://schemas.microsoft.com/office/drawing/2014/main" id="{2042CED7-E8FD-49F1-A152-80197A7DF4D9}"/>
              </a:ext>
            </a:extLst>
          </p:cNvPr>
          <p:cNvGraphicFramePr/>
          <p:nvPr>
            <p:extLst>
              <p:ext uri="{D42A27DB-BD31-4B8C-83A1-F6EECF244321}">
                <p14:modId xmlns:p14="http://schemas.microsoft.com/office/powerpoint/2010/main" val="2898092284"/>
              </p:ext>
            </p:extLst>
          </p:nvPr>
        </p:nvGraphicFramePr>
        <p:xfrm>
          <a:off x="787965" y="3802411"/>
          <a:ext cx="4422859" cy="2594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a:extLst>
              <a:ext uri="{FF2B5EF4-FFF2-40B4-BE49-F238E27FC236}">
                <a16:creationId xmlns:a16="http://schemas.microsoft.com/office/drawing/2014/main" id="{85823F0F-C7CA-4740-B355-24C5EE233BAC}"/>
              </a:ext>
            </a:extLst>
          </p:cNvPr>
          <p:cNvSpPr txBox="1"/>
          <p:nvPr/>
        </p:nvSpPr>
        <p:spPr>
          <a:xfrm>
            <a:off x="1101197" y="983100"/>
            <a:ext cx="7654210" cy="2343655"/>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Low Cost + Medium Pace of Change + High Impact </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“Comando Cibernétio” </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Apolitical body (BACEN)</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Coordinating capability below President</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Consolidation of jurisdiction and responsibility</a:t>
            </a:r>
          </a:p>
        </p:txBody>
      </p:sp>
      <p:graphicFrame>
        <p:nvGraphicFramePr>
          <p:cNvPr id="21" name="Diagram 20">
            <a:extLst>
              <a:ext uri="{FF2B5EF4-FFF2-40B4-BE49-F238E27FC236}">
                <a16:creationId xmlns:a16="http://schemas.microsoft.com/office/drawing/2014/main" id="{9483F9D2-39C5-49C3-8A2C-2E91CB4C86A4}"/>
              </a:ext>
            </a:extLst>
          </p:cNvPr>
          <p:cNvGraphicFramePr/>
          <p:nvPr>
            <p:extLst>
              <p:ext uri="{D42A27DB-BD31-4B8C-83A1-F6EECF244321}">
                <p14:modId xmlns:p14="http://schemas.microsoft.com/office/powerpoint/2010/main" val="2484590719"/>
              </p:ext>
            </p:extLst>
          </p:nvPr>
        </p:nvGraphicFramePr>
        <p:xfrm>
          <a:off x="6436952" y="3802411"/>
          <a:ext cx="5284519" cy="25655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3" name="Arrow: Right 22">
            <a:extLst>
              <a:ext uri="{FF2B5EF4-FFF2-40B4-BE49-F238E27FC236}">
                <a16:creationId xmlns:a16="http://schemas.microsoft.com/office/drawing/2014/main" id="{FC861B1D-001A-466B-A8B9-AE340D089EA5}"/>
              </a:ext>
            </a:extLst>
          </p:cNvPr>
          <p:cNvSpPr/>
          <p:nvPr/>
        </p:nvSpPr>
        <p:spPr>
          <a:xfrm>
            <a:off x="5278582" y="4865562"/>
            <a:ext cx="1090612" cy="333445"/>
          </a:xfrm>
          <a:prstGeom prst="rightArrow">
            <a:avLst/>
          </a:prstGeom>
          <a:solidFill>
            <a:srgbClr val="0070C0"/>
          </a:solidFill>
          <a:ln>
            <a:solidFill>
              <a:srgbClr val="63A537"/>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BF31755-ED56-4ABF-8FF0-7D71E24EAB09}"/>
              </a:ext>
            </a:extLst>
          </p:cNvPr>
          <p:cNvSpPr txBox="1"/>
          <p:nvPr/>
        </p:nvSpPr>
        <p:spPr>
          <a:xfrm>
            <a:off x="1508331" y="3430664"/>
            <a:ext cx="3264101" cy="338554"/>
          </a:xfrm>
          <a:prstGeom prst="rect">
            <a:avLst/>
          </a:prstGeom>
          <a:noFill/>
        </p:spPr>
        <p:txBody>
          <a:bodyPr wrap="square" rtlCol="0">
            <a:spAutoFit/>
          </a:bodyPr>
          <a:lstStyle/>
          <a:p>
            <a:pPr algn="ctr"/>
            <a:r>
              <a:rPr lang="en-US" sz="1600" b="1" u="sng" dirty="0">
                <a:latin typeface="Times New Roman" panose="02020603050405020304" pitchFamily="18" charset="0"/>
                <a:cs typeface="Times New Roman" panose="02020603050405020304" pitchFamily="18" charset="0"/>
              </a:rPr>
              <a:t>Current Organizational Structure</a:t>
            </a:r>
          </a:p>
        </p:txBody>
      </p:sp>
      <p:sp>
        <p:nvSpPr>
          <p:cNvPr id="25" name="TextBox 24">
            <a:extLst>
              <a:ext uri="{FF2B5EF4-FFF2-40B4-BE49-F238E27FC236}">
                <a16:creationId xmlns:a16="http://schemas.microsoft.com/office/drawing/2014/main" id="{AADB90E0-35B0-4D93-B287-07CA145662CA}"/>
              </a:ext>
            </a:extLst>
          </p:cNvPr>
          <p:cNvSpPr txBox="1"/>
          <p:nvPr/>
        </p:nvSpPr>
        <p:spPr>
          <a:xfrm>
            <a:off x="7447160" y="3444455"/>
            <a:ext cx="3264102" cy="338554"/>
          </a:xfrm>
          <a:prstGeom prst="rect">
            <a:avLst/>
          </a:prstGeom>
          <a:noFill/>
        </p:spPr>
        <p:txBody>
          <a:bodyPr wrap="square" rtlCol="0">
            <a:spAutoFit/>
          </a:bodyPr>
          <a:lstStyle/>
          <a:p>
            <a:pPr algn="ctr"/>
            <a:r>
              <a:rPr lang="en-US" sz="1600" b="1" u="sng" dirty="0">
                <a:latin typeface="Times New Roman" panose="02020603050405020304" pitchFamily="18" charset="0"/>
                <a:cs typeface="Times New Roman" panose="02020603050405020304" pitchFamily="18" charset="0"/>
              </a:rPr>
              <a:t>Proposed Organizational Structure</a:t>
            </a:r>
          </a:p>
        </p:txBody>
      </p:sp>
      <p:pic>
        <p:nvPicPr>
          <p:cNvPr id="27" name="Picture 26" descr="A close up of a sign&#10;&#10;Description automatically generated">
            <a:extLst>
              <a:ext uri="{FF2B5EF4-FFF2-40B4-BE49-F238E27FC236}">
                <a16:creationId xmlns:a16="http://schemas.microsoft.com/office/drawing/2014/main" id="{5552EC7A-A6DF-4780-B2C8-606379C5F9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sp>
        <p:nvSpPr>
          <p:cNvPr id="10" name="TextBox 9">
            <a:extLst>
              <a:ext uri="{FF2B5EF4-FFF2-40B4-BE49-F238E27FC236}">
                <a16:creationId xmlns:a16="http://schemas.microsoft.com/office/drawing/2014/main" id="{E48513A5-BED3-4F7C-B0AE-4F7687D165A1}"/>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18404807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C81E3810-EF02-40D5-B421-16B5ECC8A245}"/>
              </a:ext>
            </a:extLst>
          </p:cNvPr>
          <p:cNvSpPr txBox="1"/>
          <p:nvPr/>
        </p:nvSpPr>
        <p:spPr>
          <a:xfrm>
            <a:off x="174280" y="1197743"/>
            <a:ext cx="6400691" cy="4497245"/>
          </a:xfrm>
          <a:prstGeom prst="rect">
            <a:avLst/>
          </a:prstGeom>
        </p:spPr>
        <p:txBody>
          <a:bodyPr vert="horz" lIns="91440" tIns="45720" rIns="91440" bIns="45720" rtlCol="0" anchor="ctr">
            <a:noAutofit/>
          </a:bodyPr>
          <a:lstStyle/>
          <a:p>
            <a:pPr marL="400050"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Low Cost + Fast Pace of Change + High Impact </a:t>
            </a:r>
          </a:p>
          <a:p>
            <a:pPr marL="400050"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Pursue Policing Centric Model</a:t>
            </a:r>
          </a:p>
          <a:p>
            <a:pPr marL="857250" lvl="1"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Global Best Practices (Chile, Paraguay, Baltics)</a:t>
            </a:r>
          </a:p>
          <a:p>
            <a:pPr marL="400050"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Structural Reorganization</a:t>
            </a:r>
          </a:p>
          <a:p>
            <a:pPr marL="400050"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Prosecutions as Deterrence	</a:t>
            </a:r>
          </a:p>
          <a:p>
            <a:pPr marL="857250" lvl="1"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Cyber Crime &amp; Fraud: Less than 1% of Prosecutions in Brazil </a:t>
            </a:r>
          </a:p>
          <a:p>
            <a:pPr marL="857250" lvl="1" indent="-342900">
              <a:lnSpc>
                <a:spcPct val="150000"/>
              </a:lnSpc>
              <a:spcAft>
                <a:spcPts val="6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More than 3 Attacks per Person Annually</a:t>
            </a:r>
          </a:p>
        </p:txBody>
      </p:sp>
      <p:pic>
        <p:nvPicPr>
          <p:cNvPr id="13" name="image6.png">
            <a:extLst>
              <a:ext uri="{FF2B5EF4-FFF2-40B4-BE49-F238E27FC236}">
                <a16:creationId xmlns:a16="http://schemas.microsoft.com/office/drawing/2014/main" id="{6B230319-DE36-4135-BE95-CD52B1248076}"/>
              </a:ext>
            </a:extLst>
          </p:cNvPr>
          <p:cNvPicPr/>
          <p:nvPr/>
        </p:nvPicPr>
        <p:blipFill rotWithShape="1">
          <a:blip r:embed="rId3"/>
          <a:srcRect l="1031" t="2376" r="1524" b="2703"/>
          <a:stretch/>
        </p:blipFill>
        <p:spPr>
          <a:xfrm>
            <a:off x="6574971" y="2928257"/>
            <a:ext cx="5442749" cy="3376492"/>
          </a:xfrm>
          <a:prstGeom prst="rect">
            <a:avLst/>
          </a:prstGeom>
          <a:ln w="12700">
            <a:solidFill>
              <a:schemeClr val="tx1"/>
            </a:solidFill>
          </a:ln>
        </p:spPr>
      </p:pic>
      <p:pic>
        <p:nvPicPr>
          <p:cNvPr id="37" name="Picture 36" descr="A close up of a sign&#10;&#10;Description automatically generated">
            <a:extLst>
              <a:ext uri="{FF2B5EF4-FFF2-40B4-BE49-F238E27FC236}">
                <a16:creationId xmlns:a16="http://schemas.microsoft.com/office/drawing/2014/main" id="{8A986221-193F-4AF5-AB9D-86CD8A7002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sp>
        <p:nvSpPr>
          <p:cNvPr id="7" name="TextBox 6">
            <a:extLst>
              <a:ext uri="{FF2B5EF4-FFF2-40B4-BE49-F238E27FC236}">
                <a16:creationId xmlns:a16="http://schemas.microsoft.com/office/drawing/2014/main" id="{E7FC1762-6ACE-442E-BE4B-E916DA4A4B6B}"/>
              </a:ext>
            </a:extLst>
          </p:cNvPr>
          <p:cNvSpPr txBox="1"/>
          <p:nvPr/>
        </p:nvSpPr>
        <p:spPr>
          <a:xfrm>
            <a:off x="1424544" y="189596"/>
            <a:ext cx="10145486"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2) Enhance Legal Framework </a:t>
            </a:r>
          </a:p>
        </p:txBody>
      </p:sp>
      <p:sp>
        <p:nvSpPr>
          <p:cNvPr id="6" name="TextBox 5">
            <a:extLst>
              <a:ext uri="{FF2B5EF4-FFF2-40B4-BE49-F238E27FC236}">
                <a16:creationId xmlns:a16="http://schemas.microsoft.com/office/drawing/2014/main" id="{2CB40245-905B-4892-AC61-968C0EB55BFB}"/>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94509559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4C92-44E7-4617-964E-C3AF9485B28D}"/>
              </a:ext>
            </a:extLst>
          </p:cNvPr>
          <p:cNvSpPr>
            <a:spLocks noGrp="1"/>
          </p:cNvSpPr>
          <p:nvPr>
            <p:ph type="title" idx="4294967295"/>
          </p:nvPr>
        </p:nvSpPr>
        <p:spPr>
          <a:xfrm>
            <a:off x="1150706" y="103979"/>
            <a:ext cx="7872413" cy="1298575"/>
          </a:xfrm>
        </p:spPr>
        <p:txBody>
          <a:bodyPr vert="horz" lIns="91440" tIns="45720" rIns="91440" bIns="45720" rtlCol="0" anchor="b">
            <a:normAutofit/>
          </a:bodyPr>
          <a:lstStyle/>
          <a:p>
            <a:r>
              <a:rPr lang="en-US" sz="4000" kern="1200" dirty="0">
                <a:solidFill>
                  <a:schemeClr val="tx1"/>
                </a:solidFill>
                <a:latin typeface="Times New Roman" panose="02020603050405020304" pitchFamily="18" charset="0"/>
                <a:cs typeface="Times New Roman" panose="02020603050405020304" pitchFamily="18" charset="0"/>
              </a:rPr>
              <a:t>3) Increase Infrastructure Funding &amp; Accountability </a:t>
            </a:r>
          </a:p>
        </p:txBody>
      </p:sp>
      <p:sp>
        <p:nvSpPr>
          <p:cNvPr id="30" name="TextBox 29">
            <a:extLst>
              <a:ext uri="{FF2B5EF4-FFF2-40B4-BE49-F238E27FC236}">
                <a16:creationId xmlns:a16="http://schemas.microsoft.com/office/drawing/2014/main" id="{C81E3810-EF02-40D5-B421-16B5ECC8A245}"/>
              </a:ext>
            </a:extLst>
          </p:cNvPr>
          <p:cNvSpPr txBox="1"/>
          <p:nvPr/>
        </p:nvSpPr>
        <p:spPr>
          <a:xfrm>
            <a:off x="347345" y="1626904"/>
            <a:ext cx="6978739" cy="4788966"/>
          </a:xfrm>
          <a:prstGeom prst="rect">
            <a:avLst/>
          </a:prstGeom>
        </p:spPr>
        <p:txBody>
          <a:bodyPr vert="horz" lIns="91440" tIns="45720" rIns="91440" bIns="45720" rtlCol="0" anchor="ctr">
            <a:noAutofit/>
          </a:bodyPr>
          <a:lstStyle/>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High Cost + Slow Pace of Change + High Impact </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19,500 attacks on Infrastructure in 2019</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Power-Plants</a:t>
            </a:r>
          </a:p>
          <a:p>
            <a:pPr marL="1257300" lvl="2" indent="-342900">
              <a:lnSpc>
                <a:spcPct val="150000"/>
              </a:lnSpc>
              <a:buFont typeface="Wingdings" panose="05000000000000000000" pitchFamily="2" charset="2"/>
              <a:buChar char="Ø"/>
            </a:pPr>
            <a:r>
              <a:rPr lang="en-US" sz="2000" i="1" dirty="0" err="1">
                <a:latin typeface="Times New Roman" panose="02020603050405020304" pitchFamily="18" charset="0"/>
                <a:cs typeface="Times New Roman" panose="02020603050405020304" pitchFamily="18" charset="0"/>
              </a:rPr>
              <a:t>Eletrobas</a:t>
            </a:r>
            <a:r>
              <a:rPr lang="en-US" sz="2000" i="1" dirty="0">
                <a:latin typeface="Times New Roman" panose="02020603050405020304" pitchFamily="18" charset="0"/>
                <a:cs typeface="Times New Roman" panose="02020603050405020304" pitchFamily="18" charset="0"/>
              </a:rPr>
              <a:t> + </a:t>
            </a:r>
            <a:r>
              <a:rPr lang="en-US" sz="2000" i="1" dirty="0" err="1">
                <a:latin typeface="Times New Roman" panose="02020603050405020304" pitchFamily="18" charset="0"/>
                <a:cs typeface="Times New Roman" panose="02020603050405020304" pitchFamily="18" charset="0"/>
              </a:rPr>
              <a:t>Companhia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Paranaense</a:t>
            </a:r>
            <a:r>
              <a:rPr lang="en-US" sz="2000" i="1" dirty="0">
                <a:latin typeface="Times New Roman" panose="02020603050405020304" pitchFamily="18" charset="0"/>
                <a:cs typeface="Times New Roman" panose="02020603050405020304" pitchFamily="18" charset="0"/>
              </a:rPr>
              <a:t> de </a:t>
            </a:r>
            <a:r>
              <a:rPr lang="en-US" sz="2000" i="1" dirty="0" err="1">
                <a:latin typeface="Times New Roman" panose="02020603050405020304" pitchFamily="18" charset="0"/>
                <a:cs typeface="Times New Roman" panose="02020603050405020304" pitchFamily="18" charset="0"/>
              </a:rPr>
              <a:t>Energia</a:t>
            </a:r>
            <a:r>
              <a:rPr lang="en-US" sz="2000" i="1" dirty="0">
                <a:latin typeface="Times New Roman" panose="02020603050405020304" pitchFamily="18" charset="0"/>
                <a:cs typeface="Times New Roman" panose="02020603050405020304" pitchFamily="18" charset="0"/>
              </a:rPr>
              <a:t> </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Government Websites</a:t>
            </a:r>
          </a:p>
          <a:p>
            <a:pPr marL="1257300" lvl="2"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Ministry of Justice + Ministry of Health</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Update and Replace Hardware</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Segment and Update Software </a:t>
            </a:r>
          </a:p>
        </p:txBody>
      </p:sp>
      <p:pic>
        <p:nvPicPr>
          <p:cNvPr id="12" name="Picture 6" descr="Noções de Administração - Ministério da Justiça - (Técnico em Gestão de  Ativos e Parcerias) - Com Videoaulas | Exponencial Concursos">
            <a:extLst>
              <a:ext uri="{FF2B5EF4-FFF2-40B4-BE49-F238E27FC236}">
                <a16:creationId xmlns:a16="http://schemas.microsoft.com/office/drawing/2014/main" id="{C30092B9-B054-4490-92D2-C4E176A9C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0488" y="1207809"/>
            <a:ext cx="3604168" cy="222119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5" name="Picture 2" descr="SCADA Systems">
            <a:extLst>
              <a:ext uri="{FF2B5EF4-FFF2-40B4-BE49-F238E27FC236}">
                <a16:creationId xmlns:a16="http://schemas.microsoft.com/office/drawing/2014/main" id="{515AFEF2-F790-4808-9522-AD6A1E531C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487" y="3929335"/>
            <a:ext cx="3604168" cy="2346648"/>
          </a:xfrm>
          <a:prstGeom prst="rect">
            <a:avLst/>
          </a:prstGeom>
          <a:ln w="12700">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15" descr="A close up of a sign&#10;&#10;Description automatically generated">
            <a:extLst>
              <a:ext uri="{FF2B5EF4-FFF2-40B4-BE49-F238E27FC236}">
                <a16:creationId xmlns:a16="http://schemas.microsoft.com/office/drawing/2014/main" id="{450E9063-E9C3-49BD-B101-9A70180381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332" y="103979"/>
            <a:ext cx="932374" cy="879121"/>
          </a:xfrm>
          <a:prstGeom prst="rect">
            <a:avLst/>
          </a:prstGeom>
        </p:spPr>
      </p:pic>
      <p:sp>
        <p:nvSpPr>
          <p:cNvPr id="3" name="TextBox 2">
            <a:extLst>
              <a:ext uri="{FF2B5EF4-FFF2-40B4-BE49-F238E27FC236}">
                <a16:creationId xmlns:a16="http://schemas.microsoft.com/office/drawing/2014/main" id="{DC0CDF8A-D87C-4B8C-A4D1-6D423F1F9B8F}"/>
              </a:ext>
            </a:extLst>
          </p:cNvPr>
          <p:cNvSpPr txBox="1"/>
          <p:nvPr/>
        </p:nvSpPr>
        <p:spPr>
          <a:xfrm>
            <a:off x="8240487" y="850869"/>
            <a:ext cx="3604168" cy="338554"/>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Ministry of Justice and Public Security </a:t>
            </a:r>
          </a:p>
        </p:txBody>
      </p:sp>
      <p:sp>
        <p:nvSpPr>
          <p:cNvPr id="4" name="TextBox 3">
            <a:extLst>
              <a:ext uri="{FF2B5EF4-FFF2-40B4-BE49-F238E27FC236}">
                <a16:creationId xmlns:a16="http://schemas.microsoft.com/office/drawing/2014/main" id="{49658965-FE93-4B89-A5B4-B3F366281D8F}"/>
              </a:ext>
            </a:extLst>
          </p:cNvPr>
          <p:cNvSpPr txBox="1"/>
          <p:nvPr/>
        </p:nvSpPr>
        <p:spPr>
          <a:xfrm>
            <a:off x="8240487" y="3594100"/>
            <a:ext cx="2529113" cy="338554"/>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SCADA Control Systems</a:t>
            </a:r>
          </a:p>
        </p:txBody>
      </p:sp>
      <p:sp>
        <p:nvSpPr>
          <p:cNvPr id="9" name="TextBox 8">
            <a:extLst>
              <a:ext uri="{FF2B5EF4-FFF2-40B4-BE49-F238E27FC236}">
                <a16:creationId xmlns:a16="http://schemas.microsoft.com/office/drawing/2014/main" id="{CB6B0174-CFAC-4F1F-864A-920AA7DC73EF}"/>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7903116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C52B9-B206-44F0-B7FC-6BE0BBA5EA8F}"/>
              </a:ext>
            </a:extLst>
          </p:cNvPr>
          <p:cNvSpPr>
            <a:spLocks noGrp="1"/>
          </p:cNvSpPr>
          <p:nvPr>
            <p:ph type="title" idx="4294967295"/>
          </p:nvPr>
        </p:nvSpPr>
        <p:spPr>
          <a:xfrm>
            <a:off x="1199356" y="188933"/>
            <a:ext cx="9793287" cy="831850"/>
          </a:xfrm>
        </p:spPr>
        <p:txBody>
          <a:bodyPr anchor="b">
            <a:normAutofit/>
          </a:bodyPr>
          <a:lstStyle/>
          <a:p>
            <a:r>
              <a:rPr lang="en-US" sz="4000" dirty="0">
                <a:latin typeface="Times New Roman" panose="02020603050405020304" pitchFamily="18" charset="0"/>
                <a:cs typeface="Times New Roman" panose="02020603050405020304" pitchFamily="18" charset="0"/>
              </a:rPr>
              <a:t>4) Increase Societal Collaboration </a:t>
            </a:r>
          </a:p>
        </p:txBody>
      </p:sp>
      <p:sp>
        <p:nvSpPr>
          <p:cNvPr id="3" name="Content Placeholder 2">
            <a:extLst>
              <a:ext uri="{FF2B5EF4-FFF2-40B4-BE49-F238E27FC236}">
                <a16:creationId xmlns:a16="http://schemas.microsoft.com/office/drawing/2014/main" id="{1CC8899F-D384-4829-829B-1B36C3B647BC}"/>
              </a:ext>
            </a:extLst>
          </p:cNvPr>
          <p:cNvSpPr>
            <a:spLocks noGrp="1"/>
          </p:cNvSpPr>
          <p:nvPr>
            <p:ph idx="4294967295"/>
          </p:nvPr>
        </p:nvSpPr>
        <p:spPr>
          <a:xfrm>
            <a:off x="0" y="1562100"/>
            <a:ext cx="8174038" cy="4568825"/>
          </a:xfrm>
        </p:spPr>
        <p:txBody>
          <a:bodyPr anchor="ctr">
            <a:noAutofit/>
          </a:bodyPr>
          <a:lstStyle/>
          <a:p>
            <a:pPr>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Low Cost + Low Impact + Moderate Pace of Change</a:t>
            </a:r>
          </a:p>
          <a:p>
            <a:pPr>
              <a:lnSpc>
                <a:spcPct val="100000"/>
              </a:lnSpc>
              <a:buClrTx/>
              <a:buFont typeface="Wingdings" panose="05000000000000000000" pitchFamily="2" charset="2"/>
              <a:buChar char="Ø"/>
            </a:pP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Instituto </a:t>
            </a:r>
            <a:r>
              <a:rPr lang="en-US" sz="20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Brasiliero</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20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Defensa</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20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Consumidor</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(IDEC)</a:t>
            </a:r>
          </a:p>
          <a:p>
            <a:pPr lvl="1">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Public Awareness + Education + Cyber Defense at the Societal Level</a:t>
            </a:r>
          </a:p>
          <a:p>
            <a:pPr lvl="1">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200,000 cases annually </a:t>
            </a:r>
          </a:p>
          <a:p>
            <a:pPr>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Increasing private sector participation in exercises </a:t>
            </a:r>
          </a:p>
          <a:p>
            <a:pPr lvl="1">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Public-Private-Partnerships and Exercises Sponsors</a:t>
            </a:r>
          </a:p>
          <a:p>
            <a:pPr>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Inclusion: Banking Sector &amp; Finance</a:t>
            </a:r>
          </a:p>
          <a:p>
            <a:pPr lvl="1">
              <a:lnSpc>
                <a:spcPct val="10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Legislation, Regulation, Standardization, Education </a:t>
            </a:r>
          </a:p>
          <a:p>
            <a:pPr>
              <a:lnSpc>
                <a:spcPct val="100000"/>
              </a:lnSpc>
              <a:buClrTx/>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7170" name="Picture 2" descr="Instituto Brasileiro de Defesa do Consumidor (IDEC) - Consumers  International">
            <a:extLst>
              <a:ext uri="{FF2B5EF4-FFF2-40B4-BE49-F238E27FC236}">
                <a16:creationId xmlns:a16="http://schemas.microsoft.com/office/drawing/2014/main" id="{01DEA6C5-7C41-45FC-A173-42CEEFAE8B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47" b="-2"/>
          <a:stretch/>
        </p:blipFill>
        <p:spPr bwMode="auto">
          <a:xfrm>
            <a:off x="8740382" y="1893493"/>
            <a:ext cx="3288333" cy="237145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A close up of a sign&#10;&#10;Description automatically generated">
            <a:extLst>
              <a:ext uri="{FF2B5EF4-FFF2-40B4-BE49-F238E27FC236}">
                <a16:creationId xmlns:a16="http://schemas.microsoft.com/office/drawing/2014/main" id="{B78AC77B-CC1E-4764-B6B2-EC429C8D5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483" y="132594"/>
            <a:ext cx="976045" cy="944529"/>
          </a:xfrm>
          <a:prstGeom prst="rect">
            <a:avLst/>
          </a:prstGeom>
        </p:spPr>
      </p:pic>
      <p:sp>
        <p:nvSpPr>
          <p:cNvPr id="4" name="TextBox 3">
            <a:extLst>
              <a:ext uri="{FF2B5EF4-FFF2-40B4-BE49-F238E27FC236}">
                <a16:creationId xmlns:a16="http://schemas.microsoft.com/office/drawing/2014/main" id="{882B945E-EA45-4CC5-9A8D-FD6E30B9F7CC}"/>
              </a:ext>
            </a:extLst>
          </p:cNvPr>
          <p:cNvSpPr txBox="1"/>
          <p:nvPr/>
        </p:nvSpPr>
        <p:spPr>
          <a:xfrm>
            <a:off x="8572500" y="1562347"/>
            <a:ext cx="3728358" cy="338554"/>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Brazilian Institute of Consumer Protection </a:t>
            </a:r>
          </a:p>
        </p:txBody>
      </p:sp>
      <p:pic>
        <p:nvPicPr>
          <p:cNvPr id="11" name="Picture 6" descr="How to Open a Brazilian Bank Account as a Tourist - ToughNickel">
            <a:extLst>
              <a:ext uri="{FF2B5EF4-FFF2-40B4-BE49-F238E27FC236}">
                <a16:creationId xmlns:a16="http://schemas.microsoft.com/office/drawing/2014/main" id="{AF85AD3E-99E3-42FD-8537-283CDF1C61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0382" y="4614676"/>
            <a:ext cx="3246135" cy="171052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0A6701-73BE-4C2C-981E-810BACD43C91}"/>
              </a:ext>
            </a:extLst>
          </p:cNvPr>
          <p:cNvSpPr txBox="1"/>
          <p:nvPr/>
        </p:nvSpPr>
        <p:spPr>
          <a:xfrm>
            <a:off x="9264528" y="4295751"/>
            <a:ext cx="3288333" cy="338554"/>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Brazil’s Largest Banks</a:t>
            </a:r>
          </a:p>
        </p:txBody>
      </p:sp>
      <p:sp>
        <p:nvSpPr>
          <p:cNvPr id="10" name="TextBox 9">
            <a:extLst>
              <a:ext uri="{FF2B5EF4-FFF2-40B4-BE49-F238E27FC236}">
                <a16:creationId xmlns:a16="http://schemas.microsoft.com/office/drawing/2014/main" id="{F4D21D3A-55DF-4C82-97E1-63870D510AC6}"/>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326926924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EA539B-E603-4F07-8493-135BF573967B}"/>
              </a:ext>
            </a:extLst>
          </p:cNvPr>
          <p:cNvSpPr>
            <a:spLocks noGrp="1"/>
          </p:cNvSpPr>
          <p:nvPr>
            <p:ph idx="4294967295"/>
          </p:nvPr>
        </p:nvSpPr>
        <p:spPr>
          <a:xfrm>
            <a:off x="0" y="1609725"/>
            <a:ext cx="6448425" cy="3638550"/>
          </a:xfrm>
        </p:spPr>
        <p:txBody>
          <a:bodyPr anchor="ctr">
            <a:noAutofit/>
          </a:bodyPr>
          <a:lstStyle/>
          <a:p>
            <a:pPr>
              <a:lnSpc>
                <a:spcPct val="150000"/>
              </a:lnSpc>
              <a:buClrTx/>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Medium Cost + Medium Pace+ Medium Impact</a:t>
            </a:r>
          </a:p>
          <a:p>
            <a:pPr>
              <a:lnSpc>
                <a:spcPct val="150000"/>
              </a:lnSpc>
              <a:buClrTx/>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EU + USA + LATAM</a:t>
            </a:r>
          </a:p>
          <a:p>
            <a:pPr>
              <a:lnSpc>
                <a:spcPct val="150000"/>
              </a:lnSpc>
              <a:buClrTx/>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Academia</a:t>
            </a:r>
          </a:p>
          <a:p>
            <a:pPr>
              <a:lnSpc>
                <a:spcPct val="150000"/>
              </a:lnSpc>
              <a:buClrTx/>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Policing &amp; Attribution</a:t>
            </a:r>
          </a:p>
          <a:p>
            <a:pPr lvl="1">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Attribution + Updates + SMEEs</a:t>
            </a:r>
          </a:p>
          <a:p>
            <a:pPr lvl="1">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Cyber Guardian </a:t>
            </a:r>
          </a:p>
        </p:txBody>
      </p:sp>
      <p:sp>
        <p:nvSpPr>
          <p:cNvPr id="7" name="Title 6">
            <a:extLst>
              <a:ext uri="{FF2B5EF4-FFF2-40B4-BE49-F238E27FC236}">
                <a16:creationId xmlns:a16="http://schemas.microsoft.com/office/drawing/2014/main" id="{755759FF-266B-47E4-A870-4B1D8608CB95}"/>
              </a:ext>
            </a:extLst>
          </p:cNvPr>
          <p:cNvSpPr>
            <a:spLocks noGrp="1"/>
          </p:cNvSpPr>
          <p:nvPr>
            <p:ph type="title" idx="4294967295"/>
          </p:nvPr>
        </p:nvSpPr>
        <p:spPr>
          <a:xfrm>
            <a:off x="996095" y="267564"/>
            <a:ext cx="10058400" cy="654050"/>
          </a:xfrm>
        </p:spPr>
        <p:txBody>
          <a:bodyPr>
            <a:normAutofit/>
          </a:bodyPr>
          <a:lstStyle/>
          <a:p>
            <a:r>
              <a:rPr lang="en-US" sz="4000" dirty="0">
                <a:latin typeface="Times New Roman" panose="02020603050405020304" pitchFamily="18" charset="0"/>
                <a:cs typeface="Times New Roman" panose="02020603050405020304" pitchFamily="18" charset="0"/>
              </a:rPr>
              <a:t>5) Increase Partnerships</a:t>
            </a:r>
          </a:p>
        </p:txBody>
      </p:sp>
      <p:pic>
        <p:nvPicPr>
          <p:cNvPr id="5" name="image3.png">
            <a:extLst>
              <a:ext uri="{FF2B5EF4-FFF2-40B4-BE49-F238E27FC236}">
                <a16:creationId xmlns:a16="http://schemas.microsoft.com/office/drawing/2014/main" id="{D33994B3-346C-4F5C-ADF0-8A59D2B1512E}"/>
              </a:ext>
            </a:extLst>
          </p:cNvPr>
          <p:cNvPicPr/>
          <p:nvPr/>
        </p:nvPicPr>
        <p:blipFill rotWithShape="1">
          <a:blip r:embed="rId3"/>
          <a:srcRect l="933" t="3103" r="2393" b="2010"/>
          <a:stretch/>
        </p:blipFill>
        <p:spPr>
          <a:xfrm>
            <a:off x="5989321" y="3810693"/>
            <a:ext cx="6018618" cy="2517075"/>
          </a:xfrm>
          <a:prstGeom prst="rect">
            <a:avLst/>
          </a:prstGeom>
          <a:ln w="12700">
            <a:solidFill>
              <a:schemeClr val="tx1"/>
            </a:solidFill>
          </a:ln>
        </p:spPr>
      </p:pic>
      <p:pic>
        <p:nvPicPr>
          <p:cNvPr id="6" name="Picture 5" descr="A close up of a sign&#10;&#10;Description automatically generated">
            <a:extLst>
              <a:ext uri="{FF2B5EF4-FFF2-40B4-BE49-F238E27FC236}">
                <a16:creationId xmlns:a16="http://schemas.microsoft.com/office/drawing/2014/main" id="{6F7562BE-5FB8-4DF5-B390-0876A6228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898" y="114325"/>
            <a:ext cx="867197" cy="867197"/>
          </a:xfrm>
          <a:prstGeom prst="rect">
            <a:avLst/>
          </a:prstGeom>
        </p:spPr>
      </p:pic>
      <p:pic>
        <p:nvPicPr>
          <p:cNvPr id="12" name="Picture 2" descr="Bizarro banking malware targets 70 banks in Europe and South America">
            <a:extLst>
              <a:ext uri="{FF2B5EF4-FFF2-40B4-BE49-F238E27FC236}">
                <a16:creationId xmlns:a16="http://schemas.microsoft.com/office/drawing/2014/main" id="{9236D2CC-FE50-4CFE-86F8-7B284323CE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702"/>
          <a:stretch/>
        </p:blipFill>
        <p:spPr bwMode="auto">
          <a:xfrm>
            <a:off x="7150100" y="1113089"/>
            <a:ext cx="4829577" cy="246475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2695D6F-1859-400D-9D2B-310E8851CD04}"/>
              </a:ext>
            </a:extLst>
          </p:cNvPr>
          <p:cNvSpPr txBox="1"/>
          <p:nvPr/>
        </p:nvSpPr>
        <p:spPr>
          <a:xfrm>
            <a:off x="7977129" y="738593"/>
            <a:ext cx="3175518" cy="338554"/>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Impact of Brazilian Banking Trojans</a:t>
            </a:r>
          </a:p>
        </p:txBody>
      </p:sp>
      <p:sp>
        <p:nvSpPr>
          <p:cNvPr id="9" name="TextBox 8">
            <a:extLst>
              <a:ext uri="{FF2B5EF4-FFF2-40B4-BE49-F238E27FC236}">
                <a16:creationId xmlns:a16="http://schemas.microsoft.com/office/drawing/2014/main" id="{9F936C58-A069-4EF4-9EDC-9B9C78979E65}"/>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112297008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1D3C6E-16FC-41E2-8EA2-46D64FB8176C}"/>
              </a:ext>
            </a:extLst>
          </p:cNvPr>
          <p:cNvSpPr>
            <a:spLocks noGrp="1"/>
          </p:cNvSpPr>
          <p:nvPr>
            <p:ph sz="half" idx="4294967295"/>
          </p:nvPr>
        </p:nvSpPr>
        <p:spPr>
          <a:xfrm>
            <a:off x="0" y="1868488"/>
            <a:ext cx="6389688" cy="4022725"/>
          </a:xfrm>
        </p:spPr>
        <p:txBody>
          <a:bodyPr anchor="ctr">
            <a:normAutofit/>
          </a:bodyPr>
          <a:lstStyle/>
          <a:p>
            <a:pPr>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Medium Cost + Slow Impact of Change + High Impact </a:t>
            </a:r>
          </a:p>
          <a:p>
            <a:pPr>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Innovation is Elusive</a:t>
            </a:r>
          </a:p>
          <a:p>
            <a:pPr>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Proactive Solutions, Creative Victory </a:t>
            </a:r>
          </a:p>
          <a:p>
            <a:pPr lvl="1">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Capture The Flag (CTF) Exercises</a:t>
            </a:r>
          </a:p>
          <a:p>
            <a:pPr>
              <a:lnSpc>
                <a:spcPct val="150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Private Management of Cloud Storage</a:t>
            </a:r>
          </a:p>
          <a:p>
            <a:pPr lvl="1">
              <a:lnSpc>
                <a:spcPct val="150000"/>
              </a:lnSpc>
              <a:buClrTx/>
              <a:buFont typeface="Wingdings" panose="05000000000000000000" pitchFamily="2" charset="2"/>
              <a:buChar char="Ø"/>
            </a:pPr>
            <a:r>
              <a:rPr lang="en-US" sz="2000" dirty="0" err="1">
                <a:solidFill>
                  <a:schemeClr val="tx1"/>
                </a:solidFill>
                <a:latin typeface="Times New Roman" panose="02020603050405020304" pitchFamily="18" charset="0"/>
                <a:cs typeface="Times New Roman" panose="02020603050405020304" pitchFamily="18" charset="0"/>
              </a:rPr>
              <a:t>Dataprev</a:t>
            </a:r>
            <a:r>
              <a:rPr lang="en-US" sz="2000" dirty="0">
                <a:solidFill>
                  <a:schemeClr val="tx1"/>
                </a:solidFill>
                <a:latin typeface="Times New Roman" panose="02020603050405020304" pitchFamily="18" charset="0"/>
                <a:cs typeface="Times New Roman" panose="02020603050405020304" pitchFamily="18" charset="0"/>
              </a:rPr>
              <a:t> &amp; </a:t>
            </a:r>
            <a:r>
              <a:rPr lang="en-US" sz="2000" dirty="0" err="1">
                <a:solidFill>
                  <a:schemeClr val="tx1"/>
                </a:solidFill>
                <a:latin typeface="Times New Roman" panose="02020603050405020304" pitchFamily="18" charset="0"/>
                <a:cs typeface="Times New Roman" panose="02020603050405020304" pitchFamily="18" charset="0"/>
              </a:rPr>
              <a:t>Serpro</a:t>
            </a:r>
            <a:r>
              <a:rPr lang="en-US" sz="2000" dirty="0">
                <a:solidFill>
                  <a:schemeClr val="tx1"/>
                </a:solidFill>
                <a:latin typeface="Times New Roman" panose="02020603050405020304" pitchFamily="18" charset="0"/>
                <a:cs typeface="Times New Roman" panose="02020603050405020304" pitchFamily="18" charset="0"/>
              </a:rPr>
              <a:t> </a:t>
            </a:r>
          </a:p>
        </p:txBody>
      </p:sp>
      <p:pic>
        <p:nvPicPr>
          <p:cNvPr id="6" name="Picture 5" descr="A close up of a sign&#10;&#10;Description automatically generated">
            <a:extLst>
              <a:ext uri="{FF2B5EF4-FFF2-40B4-BE49-F238E27FC236}">
                <a16:creationId xmlns:a16="http://schemas.microsoft.com/office/drawing/2014/main" id="{BD711ADF-E46D-4E7E-9276-AE3AF544C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61" y="100350"/>
            <a:ext cx="988339" cy="923351"/>
          </a:xfrm>
          <a:prstGeom prst="rect">
            <a:avLst/>
          </a:prstGeom>
        </p:spPr>
      </p:pic>
      <p:sp>
        <p:nvSpPr>
          <p:cNvPr id="7" name="TextBox 6">
            <a:extLst>
              <a:ext uri="{FF2B5EF4-FFF2-40B4-BE49-F238E27FC236}">
                <a16:creationId xmlns:a16="http://schemas.microsoft.com/office/drawing/2014/main" id="{2CA046F6-947F-4599-A91A-538E1E87A95E}"/>
              </a:ext>
            </a:extLst>
          </p:cNvPr>
          <p:cNvSpPr txBox="1"/>
          <p:nvPr/>
        </p:nvSpPr>
        <p:spPr>
          <a:xfrm>
            <a:off x="1393371" y="154779"/>
            <a:ext cx="9818915" cy="132343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6) Encourage the Development of Innovative Solutions </a:t>
            </a:r>
          </a:p>
        </p:txBody>
      </p:sp>
      <p:graphicFrame>
        <p:nvGraphicFramePr>
          <p:cNvPr id="16" name="Chart 15">
            <a:extLst>
              <a:ext uri="{FF2B5EF4-FFF2-40B4-BE49-F238E27FC236}">
                <a16:creationId xmlns:a16="http://schemas.microsoft.com/office/drawing/2014/main" id="{82D4FFFD-095F-4D83-9B65-D88E231A24D6}"/>
              </a:ext>
            </a:extLst>
          </p:cNvPr>
          <p:cNvGraphicFramePr>
            <a:graphicFrameLocks/>
          </p:cNvGraphicFramePr>
          <p:nvPr>
            <p:extLst>
              <p:ext uri="{D42A27DB-BD31-4B8C-83A1-F6EECF244321}">
                <p14:modId xmlns:p14="http://schemas.microsoft.com/office/powerpoint/2010/main" val="3735796077"/>
              </p:ext>
            </p:extLst>
          </p:nvPr>
        </p:nvGraphicFramePr>
        <p:xfrm>
          <a:off x="6736772" y="2423943"/>
          <a:ext cx="5352643" cy="3254828"/>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B2530569-0373-4953-82DC-EB56AF41CAC7}"/>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424971700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C3AB-99E3-4440-9A60-63F9DDE437E8}"/>
              </a:ext>
            </a:extLst>
          </p:cNvPr>
          <p:cNvSpPr>
            <a:spLocks noGrp="1"/>
          </p:cNvSpPr>
          <p:nvPr>
            <p:ph type="title" idx="4294967295"/>
          </p:nvPr>
        </p:nvSpPr>
        <p:spPr>
          <a:xfrm>
            <a:off x="1062938" y="37337"/>
            <a:ext cx="10809287" cy="854075"/>
          </a:xfrm>
        </p:spPr>
        <p:txBody>
          <a:bodyPr anchor="b">
            <a:noAutofit/>
          </a:bodyPr>
          <a:lstStyle/>
          <a:p>
            <a:r>
              <a:rPr lang="en-US" sz="4000" dirty="0">
                <a:latin typeface="Times New Roman" panose="02020603050405020304" pitchFamily="18" charset="0"/>
                <a:cs typeface="Times New Roman" panose="02020603050405020304" pitchFamily="18" charset="0"/>
              </a:rPr>
              <a:t>7) Improve Maturity Through Cyber Exercises </a:t>
            </a:r>
          </a:p>
        </p:txBody>
      </p:sp>
      <p:sp>
        <p:nvSpPr>
          <p:cNvPr id="3" name="Content Placeholder 2">
            <a:extLst>
              <a:ext uri="{FF2B5EF4-FFF2-40B4-BE49-F238E27FC236}">
                <a16:creationId xmlns:a16="http://schemas.microsoft.com/office/drawing/2014/main" id="{48BB31C3-0A00-4661-B063-6A8C40440AE3}"/>
              </a:ext>
            </a:extLst>
          </p:cNvPr>
          <p:cNvSpPr>
            <a:spLocks noGrp="1"/>
          </p:cNvSpPr>
          <p:nvPr>
            <p:ph idx="4294967295"/>
          </p:nvPr>
        </p:nvSpPr>
        <p:spPr>
          <a:xfrm>
            <a:off x="0" y="1349375"/>
            <a:ext cx="6096000" cy="4554538"/>
          </a:xfrm>
        </p:spPr>
        <p:txBody>
          <a:bodyPr anchor="ctr">
            <a:noAutofit/>
          </a:bodyPr>
          <a:lstStyle/>
          <a:p>
            <a:pPr>
              <a:lnSpc>
                <a:spcPct val="150000"/>
              </a:lnSpc>
              <a:buClrTx/>
              <a:buFont typeface="Wingdings" panose="05000000000000000000" pitchFamily="2" charset="2"/>
              <a:buChar char="Ø"/>
            </a:pPr>
            <a:r>
              <a:rPr lang="en-US" sz="2000" dirty="0">
                <a:solidFill>
                  <a:schemeClr val="tx1"/>
                </a:solidFill>
                <a:latin typeface="Arial" panose="020B0604020202020204" pitchFamily="34" charset="0"/>
                <a:cs typeface="Arial" panose="020B0604020202020204" pitchFamily="34" charset="0"/>
              </a:rPr>
              <a:t>Low Cost + High Impact + Fast Pace of Change</a:t>
            </a:r>
          </a:p>
          <a:p>
            <a:pPr>
              <a:lnSpc>
                <a:spcPct val="150000"/>
              </a:lnSpc>
              <a:buClrTx/>
              <a:buFont typeface="Wingdings" panose="05000000000000000000" pitchFamily="2" charset="2"/>
              <a:buChar char="Ø"/>
            </a:pPr>
            <a:r>
              <a:rPr lang="en-US" sz="2000" dirty="0">
                <a:solidFill>
                  <a:schemeClr val="tx1"/>
                </a:solidFill>
                <a:latin typeface="Arial" panose="020B0604020202020204" pitchFamily="34" charset="0"/>
                <a:cs typeface="Arial" panose="020B0604020202020204" pitchFamily="34" charset="0"/>
              </a:rPr>
              <a:t>Cyber Guardian 4.0</a:t>
            </a:r>
          </a:p>
          <a:p>
            <a:pPr lvl="1">
              <a:lnSpc>
                <a:spcPct val="150000"/>
              </a:lnSpc>
              <a:buClrTx/>
              <a:buFont typeface="Wingdings" panose="05000000000000000000" pitchFamily="2" charset="2"/>
              <a:buChar char="Ø"/>
            </a:pPr>
            <a:r>
              <a:rPr lang="en-US" sz="2000" dirty="0">
                <a:solidFill>
                  <a:schemeClr val="tx1"/>
                </a:solidFill>
                <a:latin typeface="Arial" panose="020B0604020202020204" pitchFamily="34" charset="0"/>
                <a:cs typeface="Arial" panose="020B0604020202020204" pitchFamily="34" charset="0"/>
              </a:rPr>
              <a:t>Maturity &amp; Resilience: Get Proactive</a:t>
            </a:r>
          </a:p>
          <a:p>
            <a:pPr lvl="1">
              <a:lnSpc>
                <a:spcPct val="150000"/>
              </a:lnSpc>
              <a:buClrTx/>
              <a:buFont typeface="Wingdings" panose="05000000000000000000" pitchFamily="2" charset="2"/>
              <a:buChar char="Ø"/>
            </a:pPr>
            <a:r>
              <a:rPr lang="en-US" sz="2000" dirty="0">
                <a:solidFill>
                  <a:schemeClr val="tx1"/>
                </a:solidFill>
                <a:latin typeface="Arial" panose="020B0604020202020204" pitchFamily="34" charset="0"/>
                <a:cs typeface="Arial" panose="020B0604020202020204" pitchFamily="34" charset="0"/>
              </a:rPr>
              <a:t>Broader Incorporation: Military, Academia, Private Sector, International Partners</a:t>
            </a:r>
          </a:p>
          <a:p>
            <a:pPr lvl="1">
              <a:buClrTx/>
              <a:buFont typeface="Wingdings" panose="05000000000000000000" pitchFamily="2" charset="2"/>
              <a:buChar char="Ø"/>
            </a:pPr>
            <a:endParaRPr lang="en-US" sz="2000" dirty="0">
              <a:solidFill>
                <a:schemeClr val="tx1"/>
              </a:solidFill>
              <a:latin typeface="Arial" panose="020B0604020202020204" pitchFamily="34" charset="0"/>
              <a:cs typeface="Arial" panose="020B0604020202020204" pitchFamily="34" charset="0"/>
            </a:endParaRPr>
          </a:p>
        </p:txBody>
      </p:sp>
      <p:pic>
        <p:nvPicPr>
          <p:cNvPr id="5" name="image11.png">
            <a:extLst>
              <a:ext uri="{FF2B5EF4-FFF2-40B4-BE49-F238E27FC236}">
                <a16:creationId xmlns:a16="http://schemas.microsoft.com/office/drawing/2014/main" id="{E9636BD5-4F20-48D3-A0C4-E4B9B954BF84}"/>
              </a:ext>
            </a:extLst>
          </p:cNvPr>
          <p:cNvPicPr/>
          <p:nvPr/>
        </p:nvPicPr>
        <p:blipFill rotWithShape="1">
          <a:blip r:embed="rId3"/>
          <a:srcRect l="3706" t="4285" r="1949" b="3782"/>
          <a:stretch/>
        </p:blipFill>
        <p:spPr bwMode="auto">
          <a:xfrm>
            <a:off x="6912428" y="3428999"/>
            <a:ext cx="5172637" cy="2845318"/>
          </a:xfrm>
          <a:prstGeom prst="rect">
            <a:avLst/>
          </a:prstGeom>
          <a:ln w="12700">
            <a:solidFill>
              <a:schemeClr val="tx1"/>
            </a:solidFill>
          </a:ln>
          <a:extLst>
            <a:ext uri="{53640926-AAD7-44D8-BBD7-CCE9431645EC}">
              <a14:shadowObscured xmlns:a14="http://schemas.microsoft.com/office/drawing/2010/main"/>
            </a:ext>
          </a:extLst>
        </p:spPr>
      </p:pic>
      <p:pic>
        <p:nvPicPr>
          <p:cNvPr id="6" name="Picture 5" descr="A close up of a sign&#10;&#10;Description automatically generated">
            <a:extLst>
              <a:ext uri="{FF2B5EF4-FFF2-40B4-BE49-F238E27FC236}">
                <a16:creationId xmlns:a16="http://schemas.microsoft.com/office/drawing/2014/main" id="{0B99EBF1-FDAF-4535-953B-A602581C8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320" y="93189"/>
            <a:ext cx="900618" cy="872582"/>
          </a:xfrm>
          <a:prstGeom prst="rect">
            <a:avLst/>
          </a:prstGeom>
        </p:spPr>
      </p:pic>
      <p:pic>
        <p:nvPicPr>
          <p:cNvPr id="16" name="Picture 2" descr="Brazilian Institutions and Teams Fight Cyberattacks - Diálogo Américas">
            <a:extLst>
              <a:ext uri="{FF2B5EF4-FFF2-40B4-BE49-F238E27FC236}">
                <a16:creationId xmlns:a16="http://schemas.microsoft.com/office/drawing/2014/main" id="{8BEFB208-F0FF-42A4-AA6C-6A70C0E173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5850" y="1149869"/>
            <a:ext cx="3259472" cy="21094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7BC1695-B03E-40C4-BB84-6039776B0C1E}"/>
              </a:ext>
            </a:extLst>
          </p:cNvPr>
          <p:cNvSpPr txBox="1"/>
          <p:nvPr/>
        </p:nvSpPr>
        <p:spPr>
          <a:xfrm>
            <a:off x="9019808" y="871326"/>
            <a:ext cx="3259472" cy="307777"/>
          </a:xfrm>
          <a:prstGeom prst="rect">
            <a:avLst/>
          </a:prstGeom>
          <a:noFill/>
        </p:spPr>
        <p:txBody>
          <a:bodyPr wrap="square" rtlCol="0">
            <a:spAutoFit/>
          </a:bodyPr>
          <a:lstStyle/>
          <a:p>
            <a:r>
              <a:rPr lang="en-US" sz="1400" u="sng" dirty="0" err="1">
                <a:latin typeface="Times New Roman" panose="02020603050405020304" pitchFamily="18" charset="0"/>
                <a:cs typeface="Times New Roman" panose="02020603050405020304" pitchFamily="18" charset="0"/>
              </a:rPr>
              <a:t>Ltg</a:t>
            </a:r>
            <a:r>
              <a:rPr lang="en-US" sz="1400" u="sng" dirty="0">
                <a:latin typeface="Times New Roman" panose="02020603050405020304" pitchFamily="18" charset="0"/>
                <a:cs typeface="Times New Roman" panose="02020603050405020304" pitchFamily="18" charset="0"/>
              </a:rPr>
              <a:t>. Guido Amin Naves (Army)</a:t>
            </a:r>
          </a:p>
        </p:txBody>
      </p:sp>
      <p:sp>
        <p:nvSpPr>
          <p:cNvPr id="8" name="TextBox 7">
            <a:extLst>
              <a:ext uri="{FF2B5EF4-FFF2-40B4-BE49-F238E27FC236}">
                <a16:creationId xmlns:a16="http://schemas.microsoft.com/office/drawing/2014/main" id="{81732178-7804-43CE-87A9-0C656C50EBF5}"/>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385812324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F6F64DEA-F4DE-4718-ABE7-4100B77DD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320" y="93189"/>
            <a:ext cx="900618" cy="872582"/>
          </a:xfrm>
          <a:prstGeom prst="rect">
            <a:avLst/>
          </a:prstGeom>
        </p:spPr>
      </p:pic>
      <p:sp>
        <p:nvSpPr>
          <p:cNvPr id="3" name="TextBox 2">
            <a:extLst>
              <a:ext uri="{FF2B5EF4-FFF2-40B4-BE49-F238E27FC236}">
                <a16:creationId xmlns:a16="http://schemas.microsoft.com/office/drawing/2014/main" id="{6667CFAA-DFDF-44DA-9D2B-DBE4356F611D}"/>
              </a:ext>
            </a:extLst>
          </p:cNvPr>
          <p:cNvSpPr txBox="1"/>
          <p:nvPr/>
        </p:nvSpPr>
        <p:spPr>
          <a:xfrm>
            <a:off x="1222664" y="171987"/>
            <a:ext cx="10096500" cy="707886"/>
          </a:xfrm>
          <a:prstGeom prst="rect">
            <a:avLst/>
          </a:prstGeom>
          <a:noFill/>
        </p:spPr>
        <p:txBody>
          <a:bodyPr wrap="square" rtlCol="0">
            <a:spAutoFit/>
          </a:bodyPr>
          <a:lstStyle/>
          <a:p>
            <a:r>
              <a:rPr lang="en-US" sz="4000" b="1" dirty="0">
                <a:latin typeface="Times New Roman" panose="02020603050405020304" pitchFamily="18" charset="0"/>
                <a:cs typeface="Times New Roman" panose="02020603050405020304" pitchFamily="18" charset="0"/>
              </a:rPr>
              <a:t>Governance Actions &amp; Private Industry </a:t>
            </a:r>
          </a:p>
        </p:txBody>
      </p:sp>
      <p:sp>
        <p:nvSpPr>
          <p:cNvPr id="5" name="TextBox 4">
            <a:extLst>
              <a:ext uri="{FF2B5EF4-FFF2-40B4-BE49-F238E27FC236}">
                <a16:creationId xmlns:a16="http://schemas.microsoft.com/office/drawing/2014/main" id="{E0BC798D-1065-456E-8EF8-3ED037EFAC5F}"/>
              </a:ext>
            </a:extLst>
          </p:cNvPr>
          <p:cNvSpPr txBox="1"/>
          <p:nvPr/>
        </p:nvSpPr>
        <p:spPr>
          <a:xfrm>
            <a:off x="266700" y="2005038"/>
            <a:ext cx="6832600" cy="4305730"/>
          </a:xfrm>
          <a:prstGeom prst="rect">
            <a:avLst/>
          </a:prstGeom>
          <a:noFill/>
          <a:ln w="12700">
            <a:solidFill>
              <a:srgbClr val="63A537"/>
            </a:solidFill>
          </a:ln>
        </p:spPr>
        <p:txBody>
          <a:bodyPr wrap="square">
            <a:spAutoFit/>
          </a:bodyPr>
          <a:lstStyle/>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Establish a Centralized Governance Model</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Enhance Legal Framework</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Increase Infrastructure Funding &amp; Accountability</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Increase Societal Collaboration</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Increase Partnerships</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Encourage the Development of Innovative Solutions</a:t>
            </a:r>
          </a:p>
          <a:p>
            <a:pPr marL="91440">
              <a:lnSpc>
                <a:spcPct val="200000"/>
              </a:lnSpc>
              <a:buFont typeface="+mj-lt"/>
              <a:buAutoNum type="arabicPeriod"/>
            </a:pPr>
            <a:r>
              <a:rPr lang="en-US" sz="2000" dirty="0">
                <a:latin typeface="Times New Roman" panose="02020603050405020304" pitchFamily="18" charset="0"/>
                <a:cs typeface="Times New Roman" panose="02020603050405020304" pitchFamily="18" charset="0"/>
              </a:rPr>
              <a:t>Improve Maturity Through Sponsored Cyber Exercises </a:t>
            </a:r>
          </a:p>
        </p:txBody>
      </p:sp>
      <p:sp>
        <p:nvSpPr>
          <p:cNvPr id="6" name="TextBox 5">
            <a:extLst>
              <a:ext uri="{FF2B5EF4-FFF2-40B4-BE49-F238E27FC236}">
                <a16:creationId xmlns:a16="http://schemas.microsoft.com/office/drawing/2014/main" id="{9C5893FE-FD83-4633-9009-1BAA6FD2F6E2}"/>
              </a:ext>
            </a:extLst>
          </p:cNvPr>
          <p:cNvSpPr txBox="1"/>
          <p:nvPr/>
        </p:nvSpPr>
        <p:spPr>
          <a:xfrm>
            <a:off x="266700" y="1604928"/>
            <a:ext cx="6832600" cy="400110"/>
          </a:xfrm>
          <a:prstGeom prst="rect">
            <a:avLst/>
          </a:prstGeom>
          <a:noFill/>
          <a:ln w="12700">
            <a:solidFill>
              <a:schemeClr val="tx1"/>
            </a:solidFill>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7 Policy Recommendations </a:t>
            </a:r>
          </a:p>
        </p:txBody>
      </p:sp>
      <p:sp>
        <p:nvSpPr>
          <p:cNvPr id="7" name="TextBox 6">
            <a:extLst>
              <a:ext uri="{FF2B5EF4-FFF2-40B4-BE49-F238E27FC236}">
                <a16:creationId xmlns:a16="http://schemas.microsoft.com/office/drawing/2014/main" id="{BBDF3AC9-8492-4AA6-9D1B-359D59287CED}"/>
              </a:ext>
            </a:extLst>
          </p:cNvPr>
          <p:cNvSpPr txBox="1"/>
          <p:nvPr/>
        </p:nvSpPr>
        <p:spPr>
          <a:xfrm>
            <a:off x="7708900" y="2026340"/>
            <a:ext cx="4216400" cy="4305730"/>
          </a:xfrm>
          <a:prstGeom prst="rect">
            <a:avLst/>
          </a:prstGeom>
          <a:noFill/>
          <a:ln w="12700">
            <a:solidFill>
              <a:srgbClr val="63A537"/>
            </a:solidFill>
          </a:ln>
        </p:spPr>
        <p:txBody>
          <a:bodyPr wrap="square" rtlCol="0">
            <a:spAutoFit/>
          </a:bodyPr>
          <a:lstStyle/>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Hardware &amp; Software</a:t>
            </a:r>
          </a:p>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Technological Expertise</a:t>
            </a:r>
          </a:p>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Threat Detection &amp; Attribution</a:t>
            </a:r>
          </a:p>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Cost Savings</a:t>
            </a:r>
          </a:p>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Innovate Technology &amp; Solutions</a:t>
            </a:r>
          </a:p>
          <a:p>
            <a:pPr marL="285750" indent="-28575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Global Best Practices</a:t>
            </a:r>
          </a:p>
          <a:p>
            <a:pPr>
              <a:lnSpc>
                <a:spcPct val="200000"/>
              </a:lnSpc>
            </a:pPr>
            <a:endParaRPr lang="en-US" sz="20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1F71C77-0FA5-43DD-8048-3C3E2ED8247D}"/>
              </a:ext>
            </a:extLst>
          </p:cNvPr>
          <p:cNvSpPr txBox="1"/>
          <p:nvPr/>
        </p:nvSpPr>
        <p:spPr>
          <a:xfrm>
            <a:off x="7708900" y="1605269"/>
            <a:ext cx="4216400" cy="410160"/>
          </a:xfrm>
          <a:prstGeom prst="rect">
            <a:avLst/>
          </a:prstGeom>
          <a:noFill/>
          <a:ln w="12700">
            <a:solidFill>
              <a:schemeClr val="tx1"/>
            </a:solidFill>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Private Sector Contributions </a:t>
            </a:r>
          </a:p>
        </p:txBody>
      </p:sp>
      <p:sp>
        <p:nvSpPr>
          <p:cNvPr id="9" name="TextBox 8">
            <a:extLst>
              <a:ext uri="{FF2B5EF4-FFF2-40B4-BE49-F238E27FC236}">
                <a16:creationId xmlns:a16="http://schemas.microsoft.com/office/drawing/2014/main" id="{2EADAE5E-3BFD-4813-AD40-40239C2A204B}"/>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8373461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BD64-1B22-4CD7-9D60-A7B3D1502664}"/>
              </a:ext>
            </a:extLst>
          </p:cNvPr>
          <p:cNvSpPr>
            <a:spLocks noGrp="1"/>
          </p:cNvSpPr>
          <p:nvPr>
            <p:ph type="title" idx="4294967295"/>
          </p:nvPr>
        </p:nvSpPr>
        <p:spPr>
          <a:xfrm>
            <a:off x="0" y="213497"/>
            <a:ext cx="6126163" cy="772478"/>
          </a:xfrm>
        </p:spPr>
        <p:txBody>
          <a:bodyPr anchor="b">
            <a:normAutofit/>
          </a:bodyPr>
          <a:lstStyle/>
          <a:p>
            <a:pPr algn="ctr"/>
            <a:r>
              <a:rPr lang="en-US" sz="4000" dirty="0">
                <a:solidFill>
                  <a:schemeClr val="tx1"/>
                </a:solidFill>
                <a:latin typeface="Times New Roman" panose="02020603050405020304" pitchFamily="18" charset="0"/>
                <a:cs typeface="Times New Roman" panose="02020603050405020304" pitchFamily="18" charset="0"/>
              </a:rPr>
              <a:t>Private Industry </a:t>
            </a:r>
          </a:p>
        </p:txBody>
      </p:sp>
      <p:sp>
        <p:nvSpPr>
          <p:cNvPr id="3" name="Content Placeholder 2">
            <a:extLst>
              <a:ext uri="{FF2B5EF4-FFF2-40B4-BE49-F238E27FC236}">
                <a16:creationId xmlns:a16="http://schemas.microsoft.com/office/drawing/2014/main" id="{DA1E4654-0B6C-4AD5-A44B-8BF552F0B432}"/>
              </a:ext>
            </a:extLst>
          </p:cNvPr>
          <p:cNvSpPr>
            <a:spLocks noGrp="1"/>
          </p:cNvSpPr>
          <p:nvPr>
            <p:ph idx="4294967295"/>
          </p:nvPr>
        </p:nvSpPr>
        <p:spPr>
          <a:xfrm>
            <a:off x="128796" y="997119"/>
            <a:ext cx="6540500" cy="5241492"/>
          </a:xfrm>
        </p:spPr>
        <p:txBody>
          <a:bodyPr anchor="ctr">
            <a:noAutofit/>
          </a:bodyPr>
          <a:lstStyle/>
          <a:p>
            <a:pPr>
              <a:lnSpc>
                <a:spcPct val="114000"/>
              </a:lnSpc>
              <a:buClrTx/>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Role of Private Industry</a:t>
            </a:r>
            <a:r>
              <a:rPr lang="en-US" sz="2000" dirty="0">
                <a:solidFill>
                  <a:schemeClr val="tx1"/>
                </a:solidFill>
                <a:latin typeface="Times New Roman" panose="02020603050405020304" pitchFamily="18" charset="0"/>
                <a:cs typeface="Times New Roman" panose="02020603050405020304" pitchFamily="18" charset="0"/>
              </a:rPr>
              <a:t>:</a:t>
            </a:r>
          </a:p>
          <a:p>
            <a:pPr lvl="1">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Coordinating Software Patches &amp; Updates</a:t>
            </a:r>
          </a:p>
          <a:p>
            <a:pPr lvl="1">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Network Segmentation</a:t>
            </a:r>
          </a:p>
          <a:p>
            <a:pPr lvl="1">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Protecting Relays &amp; Ports</a:t>
            </a:r>
          </a:p>
          <a:p>
            <a:pPr lvl="1">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Multi-Factor Authentication &amp; Zero Trust Standard</a:t>
            </a:r>
          </a:p>
          <a:p>
            <a:pPr>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Private Participation in Exercises (Cyber Guardian)</a:t>
            </a:r>
          </a:p>
          <a:p>
            <a:pPr>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Infrastructure Maintenance &amp; Software Updates </a:t>
            </a:r>
          </a:p>
          <a:p>
            <a:pPr>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Supporting Non-Profits (IDEC)</a:t>
            </a:r>
          </a:p>
          <a:p>
            <a:pPr>
              <a:lnSpc>
                <a:spcPct val="114000"/>
              </a:lnSpc>
              <a:buClrTx/>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Private Cloud Storage/Management of Public Data</a:t>
            </a:r>
          </a:p>
        </p:txBody>
      </p:sp>
      <p:pic>
        <p:nvPicPr>
          <p:cNvPr id="5" name="Picture 4" descr="A close up of a sign&#10;&#10;Description automatically generated">
            <a:extLst>
              <a:ext uri="{FF2B5EF4-FFF2-40B4-BE49-F238E27FC236}">
                <a16:creationId xmlns:a16="http://schemas.microsoft.com/office/drawing/2014/main" id="{2A3981CA-7A31-42B3-B1C1-4137B33CF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23" y="137926"/>
            <a:ext cx="923621" cy="923621"/>
          </a:xfrm>
          <a:prstGeom prst="rect">
            <a:avLst/>
          </a:prstGeom>
        </p:spPr>
      </p:pic>
      <p:pic>
        <p:nvPicPr>
          <p:cNvPr id="1026" name="Picture 2" descr="Accenture - Training, Management And Personnel Consultants in Al Khobar  (address, schedule, reviews, TEL: 0112838...) - Infobel">
            <a:extLst>
              <a:ext uri="{FF2B5EF4-FFF2-40B4-BE49-F238E27FC236}">
                <a16:creationId xmlns:a16="http://schemas.microsoft.com/office/drawing/2014/main" id="{26B6147C-752B-491A-879C-25D069FFCF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6800" y="836390"/>
            <a:ext cx="2100209" cy="21002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zomi Networks">
            <a:extLst>
              <a:ext uri="{FF2B5EF4-FFF2-40B4-BE49-F238E27FC236}">
                <a16:creationId xmlns:a16="http://schemas.microsoft.com/office/drawing/2014/main" id="{3D6E33F6-D975-4BE9-84FC-8272C0D8FC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1809" y="2777987"/>
            <a:ext cx="2822991" cy="8327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ataprev - DCD">
            <a:extLst>
              <a:ext uri="{FF2B5EF4-FFF2-40B4-BE49-F238E27FC236}">
                <a16:creationId xmlns:a16="http://schemas.microsoft.com/office/drawing/2014/main" id="{6B10C802-2B70-463D-8F9C-6E0E88F81E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7700" y="4111487"/>
            <a:ext cx="2657475" cy="1333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952F794-F545-46C1-8008-996C6F0520CF}"/>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4463227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075E8B2-8FD5-4DF9-BC1D-11E843B1997A}"/>
              </a:ext>
            </a:extLst>
          </p:cNvPr>
          <p:cNvSpPr>
            <a:spLocks noGrp="1"/>
          </p:cNvSpPr>
          <p:nvPr>
            <p:ph type="title" idx="4294967295"/>
          </p:nvPr>
        </p:nvSpPr>
        <p:spPr>
          <a:xfrm>
            <a:off x="396240" y="178545"/>
            <a:ext cx="4525963" cy="923925"/>
          </a:xfrm>
        </p:spPr>
        <p:txBody>
          <a:bodyPr>
            <a:normAutofit/>
          </a:bodyPr>
          <a:lstStyle/>
          <a:p>
            <a:pPr algn="ctr"/>
            <a:r>
              <a:rPr lang="en-US" sz="4000" b="1" dirty="0">
                <a:latin typeface="Times New Roman" panose="02020603050405020304" pitchFamily="18" charset="0"/>
                <a:cs typeface="Times New Roman" panose="02020603050405020304" pitchFamily="18" charset="0"/>
              </a:rPr>
              <a:t>Conclusion</a:t>
            </a:r>
          </a:p>
        </p:txBody>
      </p:sp>
      <p:sp>
        <p:nvSpPr>
          <p:cNvPr id="44" name="TextBox 43">
            <a:extLst>
              <a:ext uri="{FF2B5EF4-FFF2-40B4-BE49-F238E27FC236}">
                <a16:creationId xmlns:a16="http://schemas.microsoft.com/office/drawing/2014/main" id="{524277C3-3823-40AE-B7FD-902A533272F9}"/>
              </a:ext>
            </a:extLst>
          </p:cNvPr>
          <p:cNvSpPr txBox="1"/>
          <p:nvPr/>
        </p:nvSpPr>
        <p:spPr>
          <a:xfrm>
            <a:off x="647133" y="1306513"/>
            <a:ext cx="10736580" cy="4651979"/>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Each of the 7 Recommendations Support Brazil’s 2020 E-Ciber strategy</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Brazilian Government Will Play a Pivotal Role in Brazil’s Future Success or Failure </a:t>
            </a:r>
          </a:p>
          <a:p>
            <a:pPr marL="342900"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Potential Societal Impact</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Catalyzes Economic Growth</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Free and Transparent Political Dialogue</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Safe and Reliable Utility Services</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Personal Data Security</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Reduction in Crime and Economic Losses</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Increased Soft-Power and Regional Influence</a:t>
            </a:r>
          </a:p>
          <a:p>
            <a:pPr marL="800100" lvl="1" indent="-342900">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Increased Faith in Governance</a:t>
            </a:r>
          </a:p>
        </p:txBody>
      </p:sp>
      <p:pic>
        <p:nvPicPr>
          <p:cNvPr id="45" name="Picture 44" descr="A close up of a sign&#10;&#10;Description automatically generated">
            <a:extLst>
              <a:ext uri="{FF2B5EF4-FFF2-40B4-BE49-F238E27FC236}">
                <a16:creationId xmlns:a16="http://schemas.microsoft.com/office/drawing/2014/main" id="{64BD6CC6-4583-477F-848B-AE0164E26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23" y="137926"/>
            <a:ext cx="923621" cy="923621"/>
          </a:xfrm>
          <a:prstGeom prst="rect">
            <a:avLst/>
          </a:prstGeom>
        </p:spPr>
      </p:pic>
      <p:sp>
        <p:nvSpPr>
          <p:cNvPr id="5" name="TextBox 4">
            <a:extLst>
              <a:ext uri="{FF2B5EF4-FFF2-40B4-BE49-F238E27FC236}">
                <a16:creationId xmlns:a16="http://schemas.microsoft.com/office/drawing/2014/main" id="{60DE8A35-2037-454C-878D-476CC602F358}"/>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317721497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88B3-13D3-4CAC-A772-6E99D1334EA0}"/>
              </a:ext>
            </a:extLst>
          </p:cNvPr>
          <p:cNvSpPr>
            <a:spLocks noGrp="1"/>
          </p:cNvSpPr>
          <p:nvPr>
            <p:ph type="ctrTitle"/>
          </p:nvPr>
        </p:nvSpPr>
        <p:spPr>
          <a:xfrm>
            <a:off x="1524000" y="1700213"/>
            <a:ext cx="9144000" cy="2436299"/>
          </a:xfrm>
        </p:spPr>
        <p:txBody>
          <a:bodyPr vert="horz" lIns="91440" tIns="45720" rIns="91440" bIns="45720" rtlCol="0" anchor="ctr">
            <a:normAutofit/>
          </a:bodyPr>
          <a:lstStyle/>
          <a:p>
            <a:r>
              <a:rPr lang="en-US" sz="4000" kern="1200" dirty="0">
                <a:solidFill>
                  <a:schemeClr val="tx1"/>
                </a:solidFill>
                <a:effectLst/>
                <a:latin typeface="Times New Roman" panose="02020603050405020304" pitchFamily="18" charset="0"/>
                <a:cs typeface="Times New Roman" panose="02020603050405020304" pitchFamily="18" charset="0"/>
              </a:rPr>
              <a:t>Thank You!</a:t>
            </a:r>
            <a:br>
              <a:rPr lang="en-US" sz="4000" kern="1200" dirty="0">
                <a:solidFill>
                  <a:schemeClr val="tx1"/>
                </a:solidFill>
                <a:effectLst/>
                <a:latin typeface="Times New Roman" panose="02020603050405020304" pitchFamily="18" charset="0"/>
                <a:cs typeface="Times New Roman" panose="02020603050405020304" pitchFamily="18" charset="0"/>
              </a:rPr>
            </a:br>
            <a:br>
              <a:rPr lang="en-US" sz="4000" kern="1200" dirty="0">
                <a:solidFill>
                  <a:schemeClr val="tx1"/>
                </a:solidFill>
                <a:effectLst/>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Any questions?</a:t>
            </a:r>
            <a:br>
              <a:rPr lang="en-US" sz="4000" kern="1200" dirty="0">
                <a:solidFill>
                  <a:schemeClr val="tx1"/>
                </a:solidFill>
                <a:effectLst/>
                <a:latin typeface="Times New Roman" panose="02020603050405020304" pitchFamily="18" charset="0"/>
                <a:cs typeface="Times New Roman" panose="02020603050405020304" pitchFamily="18" charset="0"/>
              </a:rPr>
            </a:br>
            <a:endParaRPr lang="en-US" sz="4000" kern="1200" dirty="0">
              <a:solidFill>
                <a:schemeClr val="tx1"/>
              </a:solidFill>
              <a:latin typeface="Times New Roman" panose="02020603050405020304" pitchFamily="18" charset="0"/>
              <a:cs typeface="Times New Roman" panose="02020603050405020304" pitchFamily="18" charset="0"/>
            </a:endParaRPr>
          </a:p>
        </p:txBody>
      </p:sp>
      <p:pic>
        <p:nvPicPr>
          <p:cNvPr id="6" name="Picture 5" descr="A close up of a sign&#10;&#10;Description automatically generated">
            <a:extLst>
              <a:ext uri="{FF2B5EF4-FFF2-40B4-BE49-F238E27FC236}">
                <a16:creationId xmlns:a16="http://schemas.microsoft.com/office/drawing/2014/main" id="{A6DADB63-3591-4FB2-9B2A-6F42071EA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62" y="52823"/>
            <a:ext cx="1026004" cy="1002895"/>
          </a:xfrm>
          <a:prstGeom prst="rect">
            <a:avLst/>
          </a:prstGeom>
        </p:spPr>
      </p:pic>
      <p:sp>
        <p:nvSpPr>
          <p:cNvPr id="10" name="TextBox 9">
            <a:extLst>
              <a:ext uri="{FF2B5EF4-FFF2-40B4-BE49-F238E27FC236}">
                <a16:creationId xmlns:a16="http://schemas.microsoft.com/office/drawing/2014/main" id="{7DF85DB5-529D-41FB-810B-5D032F305627}"/>
              </a:ext>
            </a:extLst>
          </p:cNvPr>
          <p:cNvSpPr txBox="1"/>
          <p:nvPr/>
        </p:nvSpPr>
        <p:spPr>
          <a:xfrm>
            <a:off x="6045088" y="6244575"/>
            <a:ext cx="5898500" cy="400110"/>
          </a:xfrm>
          <a:prstGeom prst="rect">
            <a:avLst/>
          </a:prstGeom>
          <a:noFill/>
        </p:spPr>
        <p:txBody>
          <a:bodyPr wrap="square" rtlCol="0">
            <a:spAutoFit/>
          </a:bodyPr>
          <a:lstStyle/>
          <a:p>
            <a:pPr>
              <a:spcAft>
                <a:spcPts val="600"/>
              </a:spcAft>
            </a:pPr>
            <a:r>
              <a:rPr lang="en-US" sz="2000" dirty="0">
                <a:latin typeface="Times New Roman" panose="02020603050405020304" pitchFamily="18" charset="0"/>
                <a:cs typeface="Times New Roman" panose="02020603050405020304" pitchFamily="18" charset="0"/>
              </a:rPr>
              <a:t>Full Report: </a:t>
            </a:r>
            <a:r>
              <a:rPr lang="en-US" sz="2000"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www.globalaffairswithgregayres.com</a:t>
            </a:r>
            <a:r>
              <a:rPr lang="en-US" sz="2000" dirty="0">
                <a:latin typeface="Times New Roman" panose="02020603050405020304" pitchFamily="18" charset="0"/>
                <a:cs typeface="Times New Roman" panose="02020603050405020304" pitchFamily="18" charset="0"/>
              </a:rPr>
              <a:t>/go </a:t>
            </a:r>
          </a:p>
        </p:txBody>
      </p:sp>
      <p:pic>
        <p:nvPicPr>
          <p:cNvPr id="12" name="Picture 2" descr="Accenture - Training, Management And Personnel Consultants in Al Khobar  (address, schedule, reviews, TEL: 0112838...) - Infobel">
            <a:extLst>
              <a:ext uri="{FF2B5EF4-FFF2-40B4-BE49-F238E27FC236}">
                <a16:creationId xmlns:a16="http://schemas.microsoft.com/office/drawing/2014/main" id="{9BA83C5C-86A8-40C6-911C-C17824FED7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5788" y="4389307"/>
            <a:ext cx="1562212" cy="1562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Nozomi Networks">
            <a:extLst>
              <a:ext uri="{FF2B5EF4-FFF2-40B4-BE49-F238E27FC236}">
                <a16:creationId xmlns:a16="http://schemas.microsoft.com/office/drawing/2014/main" id="{51470831-C570-46FA-8C1C-19384314EE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9466" y="4724400"/>
            <a:ext cx="2686718" cy="79258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U Engineering &amp; Computing (@FIU_CEC) / Twitter">
            <a:extLst>
              <a:ext uri="{FF2B5EF4-FFF2-40B4-BE49-F238E27FC236}">
                <a16:creationId xmlns:a16="http://schemas.microsoft.com/office/drawing/2014/main" id="{6B210B92-318C-47EB-BC7D-2AB6C5460F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2101" y="4446514"/>
            <a:ext cx="1447798" cy="14477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C2CDEB-B1FD-4370-814B-010F0B716158}"/>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spTree>
    <p:extLst>
      <p:ext uri="{BB962C8B-B14F-4D97-AF65-F5344CB8AC3E}">
        <p14:creationId xmlns:p14="http://schemas.microsoft.com/office/powerpoint/2010/main" val="2583649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AA76-1DF8-44C1-A331-3AD53C831300}"/>
              </a:ext>
            </a:extLst>
          </p:cNvPr>
          <p:cNvSpPr>
            <a:spLocks noGrp="1"/>
          </p:cNvSpPr>
          <p:nvPr>
            <p:ph type="title"/>
          </p:nvPr>
        </p:nvSpPr>
        <p:spPr>
          <a:xfrm>
            <a:off x="1243445" y="-108512"/>
            <a:ext cx="10515600" cy="1325563"/>
          </a:xfrm>
        </p:spPr>
        <p:txBody>
          <a:bodyPr>
            <a:normAutofit/>
          </a:bodyPr>
          <a:lstStyle/>
          <a:p>
            <a:r>
              <a:rPr lang="en-US" sz="4000" b="1" dirty="0">
                <a:latin typeface="Times New Roman" panose="02020603050405020304" pitchFamily="18" charset="0"/>
                <a:cs typeface="Times New Roman" panose="02020603050405020304" pitchFamily="18" charset="0"/>
              </a:rPr>
              <a:t>Backup Slides </a:t>
            </a:r>
          </a:p>
        </p:txBody>
      </p:sp>
      <p:pic>
        <p:nvPicPr>
          <p:cNvPr id="4" name="Picture 3" descr="A close up of a sign&#10;&#10;Description automatically generated">
            <a:extLst>
              <a:ext uri="{FF2B5EF4-FFF2-40B4-BE49-F238E27FC236}">
                <a16:creationId xmlns:a16="http://schemas.microsoft.com/office/drawing/2014/main" id="{1E23D4D0-2C8A-441D-8370-F5FA9C23F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62" y="52823"/>
            <a:ext cx="1026004" cy="1002895"/>
          </a:xfrm>
          <a:prstGeom prst="rect">
            <a:avLst/>
          </a:prstGeom>
        </p:spPr>
      </p:pic>
    </p:spTree>
    <p:extLst>
      <p:ext uri="{BB962C8B-B14F-4D97-AF65-F5344CB8AC3E}">
        <p14:creationId xmlns:p14="http://schemas.microsoft.com/office/powerpoint/2010/main" val="4106275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F1D68-3903-48BE-ABEA-7A8BFE495E28}"/>
              </a:ext>
            </a:extLst>
          </p:cNvPr>
          <p:cNvSpPr>
            <a:spLocks noGrp="1"/>
          </p:cNvSpPr>
          <p:nvPr>
            <p:ph type="title"/>
          </p:nvPr>
        </p:nvSpPr>
        <p:spPr>
          <a:xfrm>
            <a:off x="1201882" y="-113492"/>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Cloud Storage / Management Solutions</a:t>
            </a:r>
          </a:p>
        </p:txBody>
      </p:sp>
      <p:sp>
        <p:nvSpPr>
          <p:cNvPr id="4" name="TextBox 3">
            <a:extLst>
              <a:ext uri="{FF2B5EF4-FFF2-40B4-BE49-F238E27FC236}">
                <a16:creationId xmlns:a16="http://schemas.microsoft.com/office/drawing/2014/main" id="{F6294474-504F-40A3-A5E9-17991AEC6FA4}"/>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pic>
        <p:nvPicPr>
          <p:cNvPr id="5" name="Picture 4" descr="A close up of a sign&#10;&#10;Description automatically generated">
            <a:extLst>
              <a:ext uri="{FF2B5EF4-FFF2-40B4-BE49-F238E27FC236}">
                <a16:creationId xmlns:a16="http://schemas.microsoft.com/office/drawing/2014/main" id="{AE4D65E4-09B9-4AE2-BDD8-0E4FF6AB3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62" y="52823"/>
            <a:ext cx="1026004" cy="1002895"/>
          </a:xfrm>
          <a:prstGeom prst="rect">
            <a:avLst/>
          </a:prstGeom>
        </p:spPr>
      </p:pic>
      <p:sp>
        <p:nvSpPr>
          <p:cNvPr id="6" name="TextBox 5">
            <a:extLst>
              <a:ext uri="{FF2B5EF4-FFF2-40B4-BE49-F238E27FC236}">
                <a16:creationId xmlns:a16="http://schemas.microsoft.com/office/drawing/2014/main" id="{9BB69E31-74F4-493C-A2F7-06C6E7E9573B}"/>
              </a:ext>
            </a:extLst>
          </p:cNvPr>
          <p:cNvSpPr txBox="1"/>
          <p:nvPr/>
        </p:nvSpPr>
        <p:spPr>
          <a:xfrm>
            <a:off x="727364" y="1444336"/>
            <a:ext cx="10848109" cy="1938992"/>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Demonstrated Need for Increased Security and Accessibility of Brazilian’s Personal Data</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Data Breaches 2019, 2020, and 2021</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Popular Support but Presidential Stalling</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Private Solutions (Accenture)</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Cloud Storage &amp; Management</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Private Companies Store &amp; Manage Access while Brazilian Government Maintains Ownership</a:t>
            </a:r>
          </a:p>
        </p:txBody>
      </p:sp>
      <p:pic>
        <p:nvPicPr>
          <p:cNvPr id="7" name="Picture 6">
            <a:extLst>
              <a:ext uri="{FF2B5EF4-FFF2-40B4-BE49-F238E27FC236}">
                <a16:creationId xmlns:a16="http://schemas.microsoft.com/office/drawing/2014/main" id="{EB49F655-6147-4613-B0A0-CDF0C53ABC03}"/>
              </a:ext>
            </a:extLst>
          </p:cNvPr>
          <p:cNvPicPr>
            <a:picLocks noChangeAspect="1"/>
          </p:cNvPicPr>
          <p:nvPr/>
        </p:nvPicPr>
        <p:blipFill rotWithShape="1">
          <a:blip r:embed="rId3"/>
          <a:srcRect l="10384" t="22336" r="6411" b="44388"/>
          <a:stretch/>
        </p:blipFill>
        <p:spPr bwMode="auto">
          <a:xfrm>
            <a:off x="596464" y="4529153"/>
            <a:ext cx="8619213" cy="1938991"/>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787AF531-3DF2-403B-8649-9543CC77CB41}"/>
              </a:ext>
            </a:extLst>
          </p:cNvPr>
          <p:cNvSpPr txBox="1"/>
          <p:nvPr/>
        </p:nvSpPr>
        <p:spPr>
          <a:xfrm>
            <a:off x="3505029" y="4159821"/>
            <a:ext cx="2802081"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Accenture Cloud Services </a:t>
            </a:r>
          </a:p>
        </p:txBody>
      </p:sp>
    </p:spTree>
    <p:extLst>
      <p:ext uri="{BB962C8B-B14F-4D97-AF65-F5344CB8AC3E}">
        <p14:creationId xmlns:p14="http://schemas.microsoft.com/office/powerpoint/2010/main" val="4942150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6F2C-F652-4817-9B52-D3F39796DB0D}"/>
              </a:ext>
            </a:extLst>
          </p:cNvPr>
          <p:cNvSpPr>
            <a:spLocks noGrp="1"/>
          </p:cNvSpPr>
          <p:nvPr>
            <p:ph type="title"/>
          </p:nvPr>
        </p:nvSpPr>
        <p:spPr>
          <a:xfrm>
            <a:off x="1109466" y="0"/>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Private Exercises: Cyber Guardian 4.0 </a:t>
            </a:r>
          </a:p>
        </p:txBody>
      </p:sp>
      <p:sp>
        <p:nvSpPr>
          <p:cNvPr id="3" name="Content Placeholder 2">
            <a:extLst>
              <a:ext uri="{FF2B5EF4-FFF2-40B4-BE49-F238E27FC236}">
                <a16:creationId xmlns:a16="http://schemas.microsoft.com/office/drawing/2014/main" id="{5737C4B6-1551-49B7-8363-C864D4B947AE}"/>
              </a:ext>
            </a:extLst>
          </p:cNvPr>
          <p:cNvSpPr>
            <a:spLocks noGrp="1"/>
          </p:cNvSpPr>
          <p:nvPr>
            <p:ph idx="1"/>
          </p:nvPr>
        </p:nvSpPr>
        <p:spPr>
          <a:xfrm>
            <a:off x="596464" y="1378386"/>
            <a:ext cx="10515600" cy="4351338"/>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Demilitarizing Brazil’s Cyber Security</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Diversifying Participation: Academia, Domestic Industry, and Partner Nations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Private Sector Design</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Element of Surprise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Global Expertise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Expanded Problem Set</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Current Areas of Focus: </a:t>
            </a:r>
            <a:r>
              <a:rPr lang="en-US" dirty="0">
                <a:solidFill>
                  <a:srgbClr val="000000"/>
                </a:solidFill>
                <a:latin typeface="Times New Roman" panose="02020603050405020304" pitchFamily="18" charset="0"/>
                <a:cs typeface="Times New Roman" panose="02020603050405020304" pitchFamily="18" charset="0"/>
              </a:rPr>
              <a:t>F</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inancial, Electrical, Nuclear, and Telecommunications</a:t>
            </a:r>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D104771-9A18-4FD9-A904-0CC843F0B234}"/>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pic>
        <p:nvPicPr>
          <p:cNvPr id="5" name="Picture 4" descr="A close up of a sign&#10;&#10;Description automatically generated">
            <a:extLst>
              <a:ext uri="{FF2B5EF4-FFF2-40B4-BE49-F238E27FC236}">
                <a16:creationId xmlns:a16="http://schemas.microsoft.com/office/drawing/2014/main" id="{111982E5-3E63-45A8-826C-16CB60BB5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62" y="52823"/>
            <a:ext cx="1026004" cy="1002895"/>
          </a:xfrm>
          <a:prstGeom prst="rect">
            <a:avLst/>
          </a:prstGeom>
        </p:spPr>
      </p:pic>
      <p:pic>
        <p:nvPicPr>
          <p:cNvPr id="2050" name="Picture 2" descr="crowdstrike-logo - Outcomes LMU">
            <a:extLst>
              <a:ext uri="{FF2B5EF4-FFF2-40B4-BE49-F238E27FC236}">
                <a16:creationId xmlns:a16="http://schemas.microsoft.com/office/drawing/2014/main" id="{A03BC32D-D63A-4074-A673-D28EE44DC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418" y="4803975"/>
            <a:ext cx="2587336" cy="1351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Accenture - Training, Management And Personnel Consultants in Al Khobar  (address, schedule, reviews, TEL: 0112838...) - Infobel">
            <a:extLst>
              <a:ext uri="{FF2B5EF4-FFF2-40B4-BE49-F238E27FC236}">
                <a16:creationId xmlns:a16="http://schemas.microsoft.com/office/drawing/2014/main" id="{336035FF-0B7B-49DF-AD3A-2F7030B26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1109" y="4948618"/>
            <a:ext cx="1562212" cy="15622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rand - Palo Alto Networks">
            <a:extLst>
              <a:ext uri="{FF2B5EF4-FFF2-40B4-BE49-F238E27FC236}">
                <a16:creationId xmlns:a16="http://schemas.microsoft.com/office/drawing/2014/main" id="{9A4651B4-2403-45A6-9066-C76D069445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9993" y="5161704"/>
            <a:ext cx="3739540" cy="13633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76C4DAF-3D68-4391-BCEE-8963790238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8179" y="5308792"/>
            <a:ext cx="1595239" cy="841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84476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CFE87-75EC-4DC3-95FA-582AE2308510}"/>
              </a:ext>
            </a:extLst>
          </p:cNvPr>
          <p:cNvSpPr>
            <a:spLocks noGrp="1"/>
          </p:cNvSpPr>
          <p:nvPr>
            <p:ph type="title"/>
          </p:nvPr>
        </p:nvSpPr>
        <p:spPr>
          <a:xfrm>
            <a:off x="1212273" y="-108512"/>
            <a:ext cx="10515600" cy="1325563"/>
          </a:xfrm>
        </p:spPr>
        <p:txBody>
          <a:bodyPr>
            <a:normAutofit/>
          </a:bodyPr>
          <a:lstStyle/>
          <a:p>
            <a:r>
              <a:rPr lang="en-US" sz="4000" dirty="0">
                <a:latin typeface="Times New Roman" panose="02020603050405020304" pitchFamily="18" charset="0"/>
                <a:cs typeface="Times New Roman" panose="02020603050405020304" pitchFamily="18" charset="0"/>
              </a:rPr>
              <a:t>7 Recommendations Scoring Matrix</a:t>
            </a:r>
          </a:p>
        </p:txBody>
      </p:sp>
      <p:sp>
        <p:nvSpPr>
          <p:cNvPr id="4" name="TextBox 3">
            <a:extLst>
              <a:ext uri="{FF2B5EF4-FFF2-40B4-BE49-F238E27FC236}">
                <a16:creationId xmlns:a16="http://schemas.microsoft.com/office/drawing/2014/main" id="{64D998A4-36EA-4972-8D64-1402EA710F5F}"/>
              </a:ext>
            </a:extLst>
          </p:cNvPr>
          <p:cNvSpPr txBox="1"/>
          <p:nvPr/>
        </p:nvSpPr>
        <p:spPr>
          <a:xfrm>
            <a:off x="0" y="6624497"/>
            <a:ext cx="12192000" cy="259047"/>
          </a:xfrm>
          <a:prstGeom prst="rect">
            <a:avLst/>
          </a:prstGeom>
          <a:solidFill>
            <a:schemeClr val="accent4"/>
          </a:solidFill>
        </p:spPr>
        <p:txBody>
          <a:bodyPr wrap="square" rtlCol="0">
            <a:spAutoFit/>
          </a:bodyPr>
          <a:lstStyle/>
          <a:p>
            <a:endParaRPr lang="en-US" dirty="0"/>
          </a:p>
        </p:txBody>
      </p:sp>
      <p:graphicFrame>
        <p:nvGraphicFramePr>
          <p:cNvPr id="5" name="Table 4">
            <a:extLst>
              <a:ext uri="{FF2B5EF4-FFF2-40B4-BE49-F238E27FC236}">
                <a16:creationId xmlns:a16="http://schemas.microsoft.com/office/drawing/2014/main" id="{1E50E499-DC40-4F9A-8829-AA0A2E7852CA}"/>
              </a:ext>
            </a:extLst>
          </p:cNvPr>
          <p:cNvGraphicFramePr>
            <a:graphicFrameLocks noGrp="1"/>
          </p:cNvGraphicFramePr>
          <p:nvPr>
            <p:extLst>
              <p:ext uri="{D42A27DB-BD31-4B8C-83A1-F6EECF244321}">
                <p14:modId xmlns:p14="http://schemas.microsoft.com/office/powerpoint/2010/main" val="2354186505"/>
              </p:ext>
            </p:extLst>
          </p:nvPr>
        </p:nvGraphicFramePr>
        <p:xfrm>
          <a:off x="1059873" y="1548246"/>
          <a:ext cx="10089572" cy="4634344"/>
        </p:xfrm>
        <a:graphic>
          <a:graphicData uri="http://schemas.openxmlformats.org/drawingml/2006/table">
            <a:tbl>
              <a:tblPr firstRow="1" firstCol="1" bandRow="1">
                <a:tableStyleId>{5C22544A-7EE6-4342-B048-85BDC9FD1C3A}</a:tableStyleId>
              </a:tblPr>
              <a:tblGrid>
                <a:gridCol w="6840835">
                  <a:extLst>
                    <a:ext uri="{9D8B030D-6E8A-4147-A177-3AD203B41FA5}">
                      <a16:colId xmlns:a16="http://schemas.microsoft.com/office/drawing/2014/main" val="2439420180"/>
                    </a:ext>
                  </a:extLst>
                </a:gridCol>
                <a:gridCol w="855765">
                  <a:extLst>
                    <a:ext uri="{9D8B030D-6E8A-4147-A177-3AD203B41FA5}">
                      <a16:colId xmlns:a16="http://schemas.microsoft.com/office/drawing/2014/main" val="2729164060"/>
                    </a:ext>
                  </a:extLst>
                </a:gridCol>
                <a:gridCol w="1141020">
                  <a:extLst>
                    <a:ext uri="{9D8B030D-6E8A-4147-A177-3AD203B41FA5}">
                      <a16:colId xmlns:a16="http://schemas.microsoft.com/office/drawing/2014/main" val="2205570758"/>
                    </a:ext>
                  </a:extLst>
                </a:gridCol>
                <a:gridCol w="1251952">
                  <a:extLst>
                    <a:ext uri="{9D8B030D-6E8A-4147-A177-3AD203B41FA5}">
                      <a16:colId xmlns:a16="http://schemas.microsoft.com/office/drawing/2014/main" val="1767593301"/>
                    </a:ext>
                  </a:extLst>
                </a:gridCol>
              </a:tblGrid>
              <a:tr h="582588">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Recommendation</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Pace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Cost</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Impact</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7494467"/>
                  </a:ext>
                </a:extLst>
              </a:tr>
              <a:tr h="606536">
                <a:tc>
                  <a:txBody>
                    <a:bodyPr/>
                    <a:lstStyle/>
                    <a:p>
                      <a:pPr marL="342900" marR="0" lvl="0" indent="-342900">
                        <a:lnSpc>
                          <a:spcPct val="107000"/>
                        </a:lnSpc>
                        <a:spcBef>
                          <a:spcPts val="0"/>
                        </a:spcBef>
                        <a:spcAft>
                          <a:spcPts val="0"/>
                        </a:spcAft>
                        <a:buFont typeface="+mj-lt"/>
                        <a:buAutoNum type="arabicParenR"/>
                      </a:pPr>
                      <a:r>
                        <a:rPr lang="en-US" sz="1600" dirty="0">
                          <a:solidFill>
                            <a:srgbClr val="FFFF00"/>
                          </a:solidFill>
                          <a:effectLst/>
                          <a:latin typeface="Times New Roman" panose="02020603050405020304" pitchFamily="18" charset="0"/>
                          <a:cs typeface="Times New Roman" panose="02020603050405020304" pitchFamily="18" charset="0"/>
                        </a:rPr>
                        <a:t>Establish a Centralized Governance Model &amp; Empower Legislation</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6274235"/>
                  </a:ext>
                </a:extLst>
              </a:tr>
              <a:tr h="557434">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2)    Increase Societal Collaboration</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1</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3766727"/>
                  </a:ext>
                </a:extLst>
              </a:tr>
              <a:tr h="582588">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3)    Infrastructure Funding &amp; Accountability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9566057"/>
                  </a:ext>
                </a:extLst>
              </a:tr>
              <a:tr h="582588">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4)    </a:t>
                      </a:r>
                      <a:r>
                        <a:rPr lang="en-US" sz="1600" dirty="0">
                          <a:solidFill>
                            <a:srgbClr val="FFFF00"/>
                          </a:solidFill>
                          <a:effectLst/>
                          <a:latin typeface="Times New Roman" panose="02020603050405020304" pitchFamily="18" charset="0"/>
                          <a:cs typeface="Times New Roman" panose="02020603050405020304" pitchFamily="18" charset="0"/>
                        </a:rPr>
                        <a:t>Enhance Legal Framework on Cyber Security</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016571"/>
                  </a:ext>
                </a:extLst>
              </a:tr>
              <a:tr h="582588">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5)    Encourage the Development of Innovative Solutions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131579"/>
                  </a:ext>
                </a:extLst>
              </a:tr>
              <a:tr h="582588">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6)    Increase Partnerships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776077"/>
                  </a:ext>
                </a:extLst>
              </a:tr>
              <a:tr h="557434">
                <a:tc>
                  <a:txBody>
                    <a:bodyPr/>
                    <a:lstStyle/>
                    <a:p>
                      <a:pPr marL="0" marR="0" lvl="0" indent="0">
                        <a:lnSpc>
                          <a:spcPct val="107000"/>
                        </a:lnSpc>
                        <a:spcBef>
                          <a:spcPts val="0"/>
                        </a:spcBef>
                        <a:spcAft>
                          <a:spcPts val="0"/>
                        </a:spcAft>
                        <a:buFont typeface="+mj-lt"/>
                        <a:buNone/>
                      </a:pPr>
                      <a:r>
                        <a:rPr lang="en-US" sz="1600" dirty="0">
                          <a:effectLst/>
                          <a:latin typeface="Times New Roman" panose="02020603050405020304" pitchFamily="18" charset="0"/>
                          <a:cs typeface="Times New Roman" panose="02020603050405020304" pitchFamily="18" charset="0"/>
                        </a:rPr>
                        <a:t>7)    </a:t>
                      </a:r>
                      <a:r>
                        <a:rPr lang="en-US" sz="1600" dirty="0">
                          <a:solidFill>
                            <a:srgbClr val="FFFF00"/>
                          </a:solidFill>
                          <a:effectLst/>
                          <a:latin typeface="Times New Roman" panose="02020603050405020304" pitchFamily="18" charset="0"/>
                          <a:cs typeface="Times New Roman" panose="02020603050405020304" pitchFamily="18" charset="0"/>
                        </a:rPr>
                        <a:t>Cyber Exercises &amp; Proactive Maturity </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6963630"/>
                  </a:ext>
                </a:extLst>
              </a:tr>
            </a:tbl>
          </a:graphicData>
        </a:graphic>
      </p:graphicFrame>
      <p:pic>
        <p:nvPicPr>
          <p:cNvPr id="6" name="Picture 5" descr="A close up of a sign&#10;&#10;Description automatically generated">
            <a:extLst>
              <a:ext uri="{FF2B5EF4-FFF2-40B4-BE49-F238E27FC236}">
                <a16:creationId xmlns:a16="http://schemas.microsoft.com/office/drawing/2014/main" id="{0ECE7C28-14F6-41D3-831D-207AF6BFA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62" y="52823"/>
            <a:ext cx="1026004" cy="1002895"/>
          </a:xfrm>
          <a:prstGeom prst="rect">
            <a:avLst/>
          </a:prstGeom>
        </p:spPr>
      </p:pic>
    </p:spTree>
    <p:extLst>
      <p:ext uri="{BB962C8B-B14F-4D97-AF65-F5344CB8AC3E}">
        <p14:creationId xmlns:p14="http://schemas.microsoft.com/office/powerpoint/2010/main" val="2667565221"/>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2692C5057E2B4FBCF79257F1597389" ma:contentTypeVersion="4" ma:contentTypeDescription="Create a new document." ma:contentTypeScope="" ma:versionID="e0a3d4a8f5d302873f044698e94d703d">
  <xsd:schema xmlns:xsd="http://www.w3.org/2001/XMLSchema" xmlns:xs="http://www.w3.org/2001/XMLSchema" xmlns:p="http://schemas.microsoft.com/office/2006/metadata/properties" xmlns:ns3="3917a461-8205-494c-8b3e-b294408f3402" targetNamespace="http://schemas.microsoft.com/office/2006/metadata/properties" ma:root="true" ma:fieldsID="88960ac969c97d9d0f63c56c34af4568" ns3:_="">
    <xsd:import namespace="3917a461-8205-494c-8b3e-b294408f340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17a461-8205-494c-8b3e-b294408f34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61A65F-EAAB-4420-A080-47427BBEB7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17a461-8205-494c-8b3e-b294408f34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6AA04F-A5E3-4E1A-8E74-038B60CE2F86}">
  <ds:schemaRefs>
    <ds:schemaRef ds:uri="3917a461-8205-494c-8b3e-b294408f3402"/>
    <ds:schemaRef ds:uri="http://www.w3.org/XML/1998/namespace"/>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2E5E35E5-3CB3-4322-8F3A-05DD2907CD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12142</TotalTime>
  <Words>4692</Words>
  <Application>Microsoft Office PowerPoint</Application>
  <PresentationFormat>Widescreen</PresentationFormat>
  <Paragraphs>517</Paragraphs>
  <Slides>20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Times New Roman</vt:lpstr>
      <vt:lpstr>Wingdings</vt:lpstr>
      <vt:lpstr>Office Theme</vt:lpstr>
      <vt:lpstr>Evolution and Pursuit of Cyber Security in Brazil </vt:lpstr>
      <vt:lpstr>Overview</vt:lpstr>
      <vt:lpstr> Evolution of Brazilian Cyber Security</vt:lpstr>
      <vt:lpstr>Current Trends: Cyber Crime in Brazil</vt:lpstr>
      <vt:lpstr> 7 Policy Recommendations</vt:lpstr>
      <vt:lpstr>1) Establish a Centralized Governance Model </vt:lpstr>
      <vt:lpstr>PowerPoint Presentation</vt:lpstr>
      <vt:lpstr>3) Increase Infrastructure Funding &amp; Accountability </vt:lpstr>
      <vt:lpstr>4) Increase Societal Collaboration </vt:lpstr>
      <vt:lpstr>5) Increase Partnerships</vt:lpstr>
      <vt:lpstr>PowerPoint Presentation</vt:lpstr>
      <vt:lpstr>7) Improve Maturity Through Cyber Exercises </vt:lpstr>
      <vt:lpstr>PowerPoint Presentation</vt:lpstr>
      <vt:lpstr>Private Industry </vt:lpstr>
      <vt:lpstr>Conclusion</vt:lpstr>
      <vt:lpstr>Thank You!  Any questions? </vt:lpstr>
      <vt:lpstr>Backup Slides </vt:lpstr>
      <vt:lpstr>Cloud Storage / Management Solutions</vt:lpstr>
      <vt:lpstr>Private Exercises: Cyber Guardian 4.0 </vt:lpstr>
      <vt:lpstr>7 Recommendations Scoring Matrix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and Pursuit of Cyber Security in Brazil</dc:title>
  <dc:creator>Gregory Ayres</dc:creator>
  <cp:lastModifiedBy>Gregory Ayres</cp:lastModifiedBy>
  <cp:revision>21</cp:revision>
  <dcterms:created xsi:type="dcterms:W3CDTF">2022-04-09T14:12:04Z</dcterms:created>
  <dcterms:modified xsi:type="dcterms:W3CDTF">2022-04-28T06:13:34Z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0x010100BA2692C5057E2B4FBCF79257F1597389</vt:lpwstr>
  </property>
</Properties>
</file>